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7" r:id="rId2"/>
  </p:sldMasterIdLst>
  <p:notesMasterIdLst>
    <p:notesMasterId r:id="rId31"/>
  </p:notesMasterIdLst>
  <p:sldIdLst>
    <p:sldId id="256" r:id="rId3"/>
    <p:sldId id="283" r:id="rId4"/>
    <p:sldId id="302" r:id="rId5"/>
    <p:sldId id="285" r:id="rId6"/>
    <p:sldId id="289" r:id="rId7"/>
    <p:sldId id="286" r:id="rId8"/>
    <p:sldId id="269" r:id="rId9"/>
    <p:sldId id="298" r:id="rId10"/>
    <p:sldId id="305" r:id="rId11"/>
    <p:sldId id="308" r:id="rId12"/>
    <p:sldId id="306" r:id="rId13"/>
    <p:sldId id="310" r:id="rId14"/>
    <p:sldId id="307" r:id="rId15"/>
    <p:sldId id="311" r:id="rId16"/>
    <p:sldId id="303" r:id="rId17"/>
    <p:sldId id="312" r:id="rId18"/>
    <p:sldId id="292" r:id="rId19"/>
    <p:sldId id="293" r:id="rId20"/>
    <p:sldId id="299" r:id="rId21"/>
    <p:sldId id="313" r:id="rId22"/>
    <p:sldId id="294" r:id="rId23"/>
    <p:sldId id="295" r:id="rId24"/>
    <p:sldId id="297" r:id="rId25"/>
    <p:sldId id="296" r:id="rId26"/>
    <p:sldId id="291" r:id="rId27"/>
    <p:sldId id="300" r:id="rId28"/>
    <p:sldId id="281" r:id="rId29"/>
    <p:sldId id="301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06" autoAdjust="0"/>
  </p:normalViewPr>
  <p:slideViewPr>
    <p:cSldViewPr>
      <p:cViewPr varScale="1">
        <p:scale>
          <a:sx n="85" d="100"/>
          <a:sy n="85" d="100"/>
        </p:scale>
        <p:origin x="59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6B3CA3-4903-4485-9620-14C62653F73F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042348-2AAF-4D00-8C92-AC83EA52FFF5}">
      <dgm:prSet phldrT="[Text]"/>
      <dgm:spPr/>
      <dgm:t>
        <a:bodyPr/>
        <a:lstStyle/>
        <a:p>
          <a:r>
            <a:rPr lang="en-US" dirty="0" smtClean="0"/>
            <a:t>Content Site</a:t>
          </a:r>
          <a:endParaRPr lang="en-US" dirty="0"/>
        </a:p>
      </dgm:t>
    </dgm:pt>
    <dgm:pt modelId="{3A9313F9-0028-4186-9C81-25583F3A84BD}" type="parTrans" cxnId="{0C4FFDD7-4DCB-4BEB-8D22-23E8AB9C6FB0}">
      <dgm:prSet/>
      <dgm:spPr/>
      <dgm:t>
        <a:bodyPr/>
        <a:lstStyle/>
        <a:p>
          <a:endParaRPr lang="en-US"/>
        </a:p>
      </dgm:t>
    </dgm:pt>
    <dgm:pt modelId="{6418A363-1477-411A-91A9-E8C24F49F2E6}" type="sibTrans" cxnId="{0C4FFDD7-4DCB-4BEB-8D22-23E8AB9C6FB0}">
      <dgm:prSet/>
      <dgm:spPr/>
      <dgm:t>
        <a:bodyPr/>
        <a:lstStyle/>
        <a:p>
          <a:endParaRPr lang="en-US"/>
        </a:p>
      </dgm:t>
    </dgm:pt>
    <dgm:pt modelId="{1F68C91A-84B9-4682-88B9-B89A2F81214A}">
      <dgm:prSet phldrT="[Text]"/>
      <dgm:spPr/>
      <dgm:t>
        <a:bodyPr/>
        <a:lstStyle/>
        <a:p>
          <a:r>
            <a:rPr lang="en-US" dirty="0" smtClean="0"/>
            <a:t>Application</a:t>
          </a:r>
          <a:endParaRPr lang="en-US" dirty="0"/>
        </a:p>
      </dgm:t>
    </dgm:pt>
    <dgm:pt modelId="{4535F3E0-C399-4480-B8A9-4614F8E86516}" type="parTrans" cxnId="{23682C3D-DF9B-42F2-843B-767202B6C5AB}">
      <dgm:prSet/>
      <dgm:spPr/>
      <dgm:t>
        <a:bodyPr/>
        <a:lstStyle/>
        <a:p>
          <a:endParaRPr lang="en-US"/>
        </a:p>
      </dgm:t>
    </dgm:pt>
    <dgm:pt modelId="{7C823426-799B-43B7-8DA7-32153EFA74A0}" type="sibTrans" cxnId="{23682C3D-DF9B-42F2-843B-767202B6C5AB}">
      <dgm:prSet/>
      <dgm:spPr/>
      <dgm:t>
        <a:bodyPr/>
        <a:lstStyle/>
        <a:p>
          <a:endParaRPr lang="en-US"/>
        </a:p>
      </dgm:t>
    </dgm:pt>
    <dgm:pt modelId="{4C9E763A-AFA1-4C78-A46A-0E29224D8869}">
      <dgm:prSet phldrT="[Text]"/>
      <dgm:spPr/>
      <dgm:t>
        <a:bodyPr/>
        <a:lstStyle/>
        <a:p>
          <a:r>
            <a:rPr lang="en-US" dirty="0" smtClean="0"/>
            <a:t>Static content</a:t>
          </a:r>
          <a:endParaRPr lang="en-US" dirty="0"/>
        </a:p>
      </dgm:t>
    </dgm:pt>
    <dgm:pt modelId="{D538CB3F-03F5-4499-BDC7-B89888639F2D}" type="parTrans" cxnId="{E3EFB229-FD51-4538-A03E-D943C7DADDDF}">
      <dgm:prSet/>
      <dgm:spPr/>
      <dgm:t>
        <a:bodyPr/>
        <a:lstStyle/>
        <a:p>
          <a:endParaRPr lang="en-US"/>
        </a:p>
      </dgm:t>
    </dgm:pt>
    <dgm:pt modelId="{68731BE1-DA98-4D8B-B819-2B8A5FA9D1C6}" type="sibTrans" cxnId="{E3EFB229-FD51-4538-A03E-D943C7DADDDF}">
      <dgm:prSet/>
      <dgm:spPr/>
      <dgm:t>
        <a:bodyPr/>
        <a:lstStyle/>
        <a:p>
          <a:endParaRPr lang="en-US"/>
        </a:p>
      </dgm:t>
    </dgm:pt>
    <dgm:pt modelId="{952FE42D-4FB6-4767-BCE8-631E7551A27D}">
      <dgm:prSet phldrT="[Text]"/>
      <dgm:spPr/>
      <dgm:t>
        <a:bodyPr/>
        <a:lstStyle/>
        <a:p>
          <a:r>
            <a:rPr lang="en-US" dirty="0" smtClean="0"/>
            <a:t>Storage is cheap</a:t>
          </a:r>
          <a:endParaRPr lang="en-US" dirty="0"/>
        </a:p>
      </dgm:t>
    </dgm:pt>
    <dgm:pt modelId="{9E871930-E83D-41DC-AC8E-A206A73A754C}" type="parTrans" cxnId="{C6550E12-CB73-4011-BAE5-BB4D3C5B5064}">
      <dgm:prSet/>
      <dgm:spPr/>
      <dgm:t>
        <a:bodyPr/>
        <a:lstStyle/>
        <a:p>
          <a:endParaRPr lang="en-US"/>
        </a:p>
      </dgm:t>
    </dgm:pt>
    <dgm:pt modelId="{5375A255-B4A6-4EF5-9796-0E831492BCF5}" type="sibTrans" cxnId="{C6550E12-CB73-4011-BAE5-BB4D3C5B5064}">
      <dgm:prSet/>
      <dgm:spPr/>
      <dgm:t>
        <a:bodyPr/>
        <a:lstStyle/>
        <a:p>
          <a:endParaRPr lang="en-US"/>
        </a:p>
      </dgm:t>
    </dgm:pt>
    <dgm:pt modelId="{7220BA00-E47A-4B88-A694-F4AAF60367D2}">
      <dgm:prSet phldrT="[Text]"/>
      <dgm:spPr/>
      <dgm:t>
        <a:bodyPr/>
        <a:lstStyle/>
        <a:p>
          <a:r>
            <a:rPr lang="en-US" dirty="0" smtClean="0"/>
            <a:t>Mobile and Web</a:t>
          </a:r>
          <a:endParaRPr lang="en-US" dirty="0"/>
        </a:p>
      </dgm:t>
    </dgm:pt>
    <dgm:pt modelId="{5E16411C-DCFA-4C0B-B865-E23FDABD7729}" type="parTrans" cxnId="{F6EFCDC0-4472-4AB0-9647-25256F1AC19E}">
      <dgm:prSet/>
      <dgm:spPr/>
      <dgm:t>
        <a:bodyPr/>
        <a:lstStyle/>
        <a:p>
          <a:endParaRPr lang="en-US"/>
        </a:p>
      </dgm:t>
    </dgm:pt>
    <dgm:pt modelId="{1355016D-29E0-4803-8161-F1C452DC369D}" type="sibTrans" cxnId="{F6EFCDC0-4472-4AB0-9647-25256F1AC19E}">
      <dgm:prSet/>
      <dgm:spPr/>
      <dgm:t>
        <a:bodyPr/>
        <a:lstStyle/>
        <a:p>
          <a:endParaRPr lang="en-US"/>
        </a:p>
      </dgm:t>
    </dgm:pt>
    <dgm:pt modelId="{26C8C6B9-A953-4372-B203-9671A27BDB28}">
      <dgm:prSet phldrT="[Text]"/>
      <dgm:spPr/>
      <dgm:t>
        <a:bodyPr/>
        <a:lstStyle/>
        <a:p>
          <a:r>
            <a:rPr lang="en-US" dirty="0" smtClean="0"/>
            <a:t>Dynamic content</a:t>
          </a:r>
          <a:endParaRPr lang="en-US" dirty="0"/>
        </a:p>
      </dgm:t>
    </dgm:pt>
    <dgm:pt modelId="{276F356B-1EA4-4C55-8E8F-BC44675440A3}" type="parTrans" cxnId="{539009B3-D9F6-4529-BE2B-6B9EB6672003}">
      <dgm:prSet/>
      <dgm:spPr/>
      <dgm:t>
        <a:bodyPr/>
        <a:lstStyle/>
        <a:p>
          <a:endParaRPr lang="en-US"/>
        </a:p>
      </dgm:t>
    </dgm:pt>
    <dgm:pt modelId="{61188146-7862-4CB6-96BA-481F19C60D3A}" type="sibTrans" cxnId="{539009B3-D9F6-4529-BE2B-6B9EB6672003}">
      <dgm:prSet/>
      <dgm:spPr/>
      <dgm:t>
        <a:bodyPr/>
        <a:lstStyle/>
        <a:p>
          <a:endParaRPr lang="en-US"/>
        </a:p>
      </dgm:t>
    </dgm:pt>
    <dgm:pt modelId="{19D7B905-0147-4B4A-AB01-4841CB4FF422}">
      <dgm:prSet phldrT="[Text]"/>
      <dgm:spPr/>
      <dgm:t>
        <a:bodyPr/>
        <a:lstStyle/>
        <a:p>
          <a:r>
            <a:rPr lang="en-US" dirty="0" smtClean="0"/>
            <a:t>JavaScript &amp; HTML5</a:t>
          </a:r>
          <a:endParaRPr lang="en-US" dirty="0"/>
        </a:p>
      </dgm:t>
    </dgm:pt>
    <dgm:pt modelId="{267A5063-3EAC-4929-B1DB-18D2621604DC}" type="parTrans" cxnId="{A5097C1D-9DEB-4847-8CA1-05F3107D1F3C}">
      <dgm:prSet/>
      <dgm:spPr/>
      <dgm:t>
        <a:bodyPr/>
        <a:lstStyle/>
        <a:p>
          <a:endParaRPr lang="en-US"/>
        </a:p>
      </dgm:t>
    </dgm:pt>
    <dgm:pt modelId="{02DEE049-DB4E-4F6B-93D1-BC2A30AF3665}" type="sibTrans" cxnId="{A5097C1D-9DEB-4847-8CA1-05F3107D1F3C}">
      <dgm:prSet/>
      <dgm:spPr/>
      <dgm:t>
        <a:bodyPr/>
        <a:lstStyle/>
        <a:p>
          <a:endParaRPr lang="en-US"/>
        </a:p>
      </dgm:t>
    </dgm:pt>
    <dgm:pt modelId="{43200502-39B7-47B8-BDCC-9264DDED5744}">
      <dgm:prSet phldrT="[Text]"/>
      <dgm:spPr/>
      <dgm:t>
        <a:bodyPr/>
        <a:lstStyle/>
        <a:p>
          <a:r>
            <a:rPr lang="en-US" smtClean="0"/>
            <a:t>Google </a:t>
          </a:r>
          <a:r>
            <a:rPr lang="en-US" dirty="0" smtClean="0"/>
            <a:t>friendly</a:t>
          </a:r>
          <a:endParaRPr lang="en-US" dirty="0"/>
        </a:p>
      </dgm:t>
    </dgm:pt>
    <dgm:pt modelId="{FD44ACEC-258D-4FFC-A48E-63A6DB592594}" type="parTrans" cxnId="{5AFCB839-EDAD-4937-A17E-4AB365DB196B}">
      <dgm:prSet/>
      <dgm:spPr/>
      <dgm:t>
        <a:bodyPr/>
        <a:lstStyle/>
        <a:p>
          <a:endParaRPr lang="en-US"/>
        </a:p>
      </dgm:t>
    </dgm:pt>
    <dgm:pt modelId="{19CEC05F-03F8-4571-8E7E-237A4E850962}" type="sibTrans" cxnId="{5AFCB839-EDAD-4937-A17E-4AB365DB196B}">
      <dgm:prSet/>
      <dgm:spPr/>
      <dgm:t>
        <a:bodyPr/>
        <a:lstStyle/>
        <a:p>
          <a:endParaRPr lang="en-US"/>
        </a:p>
      </dgm:t>
    </dgm:pt>
    <dgm:pt modelId="{60DB8852-0CF6-4E0D-9731-399CC52EACB1}" type="pres">
      <dgm:prSet presAssocID="{CB6B3CA3-4903-4485-9620-14C62653F73F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6757827-E26C-46E6-ABA0-E03B1E1F7AB8}" type="pres">
      <dgm:prSet presAssocID="{5F042348-2AAF-4D00-8C92-AC83EA52FFF5}" presName="compNode" presStyleCnt="0"/>
      <dgm:spPr/>
    </dgm:pt>
    <dgm:pt modelId="{A8FD4A8B-7644-465A-AD12-9FAD1E395479}" type="pres">
      <dgm:prSet presAssocID="{5F042348-2AAF-4D00-8C92-AC83EA52FFF5}" presName="aNode" presStyleLbl="bgShp" presStyleIdx="0" presStyleCnt="2"/>
      <dgm:spPr/>
      <dgm:t>
        <a:bodyPr/>
        <a:lstStyle/>
        <a:p>
          <a:endParaRPr lang="en-US"/>
        </a:p>
      </dgm:t>
    </dgm:pt>
    <dgm:pt modelId="{8D0BA32C-EC52-457D-A5BC-726903879AF1}" type="pres">
      <dgm:prSet presAssocID="{5F042348-2AAF-4D00-8C92-AC83EA52FFF5}" presName="textNode" presStyleLbl="bgShp" presStyleIdx="0" presStyleCnt="2"/>
      <dgm:spPr/>
      <dgm:t>
        <a:bodyPr/>
        <a:lstStyle/>
        <a:p>
          <a:endParaRPr lang="en-US"/>
        </a:p>
      </dgm:t>
    </dgm:pt>
    <dgm:pt modelId="{890CCE58-184E-43B0-AB2B-AF27643308DB}" type="pres">
      <dgm:prSet presAssocID="{5F042348-2AAF-4D00-8C92-AC83EA52FFF5}" presName="compChildNode" presStyleCnt="0"/>
      <dgm:spPr/>
    </dgm:pt>
    <dgm:pt modelId="{B5E48D5D-016D-4C27-B091-04ADCC1E3BA9}" type="pres">
      <dgm:prSet presAssocID="{5F042348-2AAF-4D00-8C92-AC83EA52FFF5}" presName="theInnerList" presStyleCnt="0"/>
      <dgm:spPr/>
    </dgm:pt>
    <dgm:pt modelId="{F6858678-4315-4ADB-A481-72CF80D9561B}" type="pres">
      <dgm:prSet presAssocID="{4C9E763A-AFA1-4C78-A46A-0E29224D8869}" presName="child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243807-D585-45E1-A5B5-331810602E57}" type="pres">
      <dgm:prSet presAssocID="{4C9E763A-AFA1-4C78-A46A-0E29224D8869}" presName="aSpace2" presStyleCnt="0"/>
      <dgm:spPr/>
    </dgm:pt>
    <dgm:pt modelId="{BE9112EF-3B2D-4A77-92BB-4B937E6C0BF4}" type="pres">
      <dgm:prSet presAssocID="{43200502-39B7-47B8-BDCC-9264DDED5744}" presName="child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8CFED7-5A5E-44B7-A255-7B4E0CAF2748}" type="pres">
      <dgm:prSet presAssocID="{43200502-39B7-47B8-BDCC-9264DDED5744}" presName="aSpace2" presStyleCnt="0"/>
      <dgm:spPr/>
    </dgm:pt>
    <dgm:pt modelId="{06FA04BF-C2FC-42B0-93FA-CA00340BCC7A}" type="pres">
      <dgm:prSet presAssocID="{952FE42D-4FB6-4767-BCE8-631E7551A27D}" presName="child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50D9F4-18E0-4989-BEB8-D4C4B06C6BEC}" type="pres">
      <dgm:prSet presAssocID="{5F042348-2AAF-4D00-8C92-AC83EA52FFF5}" presName="aSpace" presStyleCnt="0"/>
      <dgm:spPr/>
    </dgm:pt>
    <dgm:pt modelId="{07D9F797-6515-4007-A455-B136C0E51F67}" type="pres">
      <dgm:prSet presAssocID="{1F68C91A-84B9-4682-88B9-B89A2F81214A}" presName="compNode" presStyleCnt="0"/>
      <dgm:spPr/>
    </dgm:pt>
    <dgm:pt modelId="{00F3D8C6-9B6E-47A8-A8CC-E1734E73F510}" type="pres">
      <dgm:prSet presAssocID="{1F68C91A-84B9-4682-88B9-B89A2F81214A}" presName="aNode" presStyleLbl="bgShp" presStyleIdx="1" presStyleCnt="2"/>
      <dgm:spPr/>
      <dgm:t>
        <a:bodyPr/>
        <a:lstStyle/>
        <a:p>
          <a:endParaRPr lang="en-US"/>
        </a:p>
      </dgm:t>
    </dgm:pt>
    <dgm:pt modelId="{21B8FC93-252B-4C53-9107-371D050964B6}" type="pres">
      <dgm:prSet presAssocID="{1F68C91A-84B9-4682-88B9-B89A2F81214A}" presName="textNode" presStyleLbl="bgShp" presStyleIdx="1" presStyleCnt="2"/>
      <dgm:spPr/>
      <dgm:t>
        <a:bodyPr/>
        <a:lstStyle/>
        <a:p>
          <a:endParaRPr lang="en-US"/>
        </a:p>
      </dgm:t>
    </dgm:pt>
    <dgm:pt modelId="{83CE49A3-D209-45B6-8237-D4E36F1D48E2}" type="pres">
      <dgm:prSet presAssocID="{1F68C91A-84B9-4682-88B9-B89A2F81214A}" presName="compChildNode" presStyleCnt="0"/>
      <dgm:spPr/>
    </dgm:pt>
    <dgm:pt modelId="{A869E240-D4F3-492E-B1BF-CBAECF1B8B6D}" type="pres">
      <dgm:prSet presAssocID="{1F68C91A-84B9-4682-88B9-B89A2F81214A}" presName="theInnerList" presStyleCnt="0"/>
      <dgm:spPr/>
    </dgm:pt>
    <dgm:pt modelId="{055926BD-0469-4782-966A-31748D82DAAA}" type="pres">
      <dgm:prSet presAssocID="{26C8C6B9-A953-4372-B203-9671A27BDB28}" presName="child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926A36-57CD-408E-82AA-3F7338D2B035}" type="pres">
      <dgm:prSet presAssocID="{26C8C6B9-A953-4372-B203-9671A27BDB28}" presName="aSpace2" presStyleCnt="0"/>
      <dgm:spPr/>
    </dgm:pt>
    <dgm:pt modelId="{3B031455-A207-429B-8A57-20703DF7E26A}" type="pres">
      <dgm:prSet presAssocID="{7220BA00-E47A-4B88-A694-F4AAF60367D2}" presName="child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3CE93F-FD7B-408F-B013-4B72D686B9C6}" type="pres">
      <dgm:prSet presAssocID="{7220BA00-E47A-4B88-A694-F4AAF60367D2}" presName="aSpace2" presStyleCnt="0"/>
      <dgm:spPr/>
    </dgm:pt>
    <dgm:pt modelId="{FB4CDF16-1448-44B4-BCCF-311A3FD24423}" type="pres">
      <dgm:prSet presAssocID="{19D7B905-0147-4B4A-AB01-4841CB4FF422}" presName="child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70EA391-28C8-4D99-A986-381D3BF25D34}" type="presOf" srcId="{1F68C91A-84B9-4682-88B9-B89A2F81214A}" destId="{00F3D8C6-9B6E-47A8-A8CC-E1734E73F510}" srcOrd="0" destOrd="0" presId="urn:microsoft.com/office/officeart/2005/8/layout/lProcess2"/>
    <dgm:cxn modelId="{5AFCB839-EDAD-4937-A17E-4AB365DB196B}" srcId="{5F042348-2AAF-4D00-8C92-AC83EA52FFF5}" destId="{43200502-39B7-47B8-BDCC-9264DDED5744}" srcOrd="1" destOrd="0" parTransId="{FD44ACEC-258D-4FFC-A48E-63A6DB592594}" sibTransId="{19CEC05F-03F8-4571-8E7E-237A4E850962}"/>
    <dgm:cxn modelId="{23682C3D-DF9B-42F2-843B-767202B6C5AB}" srcId="{CB6B3CA3-4903-4485-9620-14C62653F73F}" destId="{1F68C91A-84B9-4682-88B9-B89A2F81214A}" srcOrd="1" destOrd="0" parTransId="{4535F3E0-C399-4480-B8A9-4614F8E86516}" sibTransId="{7C823426-799B-43B7-8DA7-32153EFA74A0}"/>
    <dgm:cxn modelId="{F79527BC-FEB3-437B-9ACF-7B490E5A0882}" type="presOf" srcId="{7220BA00-E47A-4B88-A694-F4AAF60367D2}" destId="{3B031455-A207-429B-8A57-20703DF7E26A}" srcOrd="0" destOrd="0" presId="urn:microsoft.com/office/officeart/2005/8/layout/lProcess2"/>
    <dgm:cxn modelId="{539009B3-D9F6-4529-BE2B-6B9EB6672003}" srcId="{1F68C91A-84B9-4682-88B9-B89A2F81214A}" destId="{26C8C6B9-A953-4372-B203-9671A27BDB28}" srcOrd="0" destOrd="0" parTransId="{276F356B-1EA4-4C55-8E8F-BC44675440A3}" sibTransId="{61188146-7862-4CB6-96BA-481F19C60D3A}"/>
    <dgm:cxn modelId="{F6EFCDC0-4472-4AB0-9647-25256F1AC19E}" srcId="{1F68C91A-84B9-4682-88B9-B89A2F81214A}" destId="{7220BA00-E47A-4B88-A694-F4AAF60367D2}" srcOrd="1" destOrd="0" parTransId="{5E16411C-DCFA-4C0B-B865-E23FDABD7729}" sibTransId="{1355016D-29E0-4803-8161-F1C452DC369D}"/>
    <dgm:cxn modelId="{C6550E12-CB73-4011-BAE5-BB4D3C5B5064}" srcId="{5F042348-2AAF-4D00-8C92-AC83EA52FFF5}" destId="{952FE42D-4FB6-4767-BCE8-631E7551A27D}" srcOrd="2" destOrd="0" parTransId="{9E871930-E83D-41DC-AC8E-A206A73A754C}" sibTransId="{5375A255-B4A6-4EF5-9796-0E831492BCF5}"/>
    <dgm:cxn modelId="{894DF104-59EF-4C88-AFF4-F83E8C623C15}" type="presOf" srcId="{43200502-39B7-47B8-BDCC-9264DDED5744}" destId="{BE9112EF-3B2D-4A77-92BB-4B937E6C0BF4}" srcOrd="0" destOrd="0" presId="urn:microsoft.com/office/officeart/2005/8/layout/lProcess2"/>
    <dgm:cxn modelId="{84788BE3-A7CE-4C79-B5E1-97C0AC560C3E}" type="presOf" srcId="{19D7B905-0147-4B4A-AB01-4841CB4FF422}" destId="{FB4CDF16-1448-44B4-BCCF-311A3FD24423}" srcOrd="0" destOrd="0" presId="urn:microsoft.com/office/officeart/2005/8/layout/lProcess2"/>
    <dgm:cxn modelId="{FFEE1981-95EE-48AC-9B75-01FAB4EFA5A7}" type="presOf" srcId="{5F042348-2AAF-4D00-8C92-AC83EA52FFF5}" destId="{A8FD4A8B-7644-465A-AD12-9FAD1E395479}" srcOrd="0" destOrd="0" presId="urn:microsoft.com/office/officeart/2005/8/layout/lProcess2"/>
    <dgm:cxn modelId="{E3EFB229-FD51-4538-A03E-D943C7DADDDF}" srcId="{5F042348-2AAF-4D00-8C92-AC83EA52FFF5}" destId="{4C9E763A-AFA1-4C78-A46A-0E29224D8869}" srcOrd="0" destOrd="0" parTransId="{D538CB3F-03F5-4499-BDC7-B89888639F2D}" sibTransId="{68731BE1-DA98-4D8B-B819-2B8A5FA9D1C6}"/>
    <dgm:cxn modelId="{DD7053E3-3A1A-45A1-AC37-35F182DC9AD2}" type="presOf" srcId="{CB6B3CA3-4903-4485-9620-14C62653F73F}" destId="{60DB8852-0CF6-4E0D-9731-399CC52EACB1}" srcOrd="0" destOrd="0" presId="urn:microsoft.com/office/officeart/2005/8/layout/lProcess2"/>
    <dgm:cxn modelId="{CF72D7A5-BA93-45A8-B639-82B4692F6977}" type="presOf" srcId="{952FE42D-4FB6-4767-BCE8-631E7551A27D}" destId="{06FA04BF-C2FC-42B0-93FA-CA00340BCC7A}" srcOrd="0" destOrd="0" presId="urn:microsoft.com/office/officeart/2005/8/layout/lProcess2"/>
    <dgm:cxn modelId="{A5097C1D-9DEB-4847-8CA1-05F3107D1F3C}" srcId="{1F68C91A-84B9-4682-88B9-B89A2F81214A}" destId="{19D7B905-0147-4B4A-AB01-4841CB4FF422}" srcOrd="2" destOrd="0" parTransId="{267A5063-3EAC-4929-B1DB-18D2621604DC}" sibTransId="{02DEE049-DB4E-4F6B-93D1-BC2A30AF3665}"/>
    <dgm:cxn modelId="{0C4FFDD7-4DCB-4BEB-8D22-23E8AB9C6FB0}" srcId="{CB6B3CA3-4903-4485-9620-14C62653F73F}" destId="{5F042348-2AAF-4D00-8C92-AC83EA52FFF5}" srcOrd="0" destOrd="0" parTransId="{3A9313F9-0028-4186-9C81-25583F3A84BD}" sibTransId="{6418A363-1477-411A-91A9-E8C24F49F2E6}"/>
    <dgm:cxn modelId="{A84CD556-B13C-4EE2-8EC1-6D47470F6AD5}" type="presOf" srcId="{26C8C6B9-A953-4372-B203-9671A27BDB28}" destId="{055926BD-0469-4782-966A-31748D82DAAA}" srcOrd="0" destOrd="0" presId="urn:microsoft.com/office/officeart/2005/8/layout/lProcess2"/>
    <dgm:cxn modelId="{881CE37A-3718-43F0-9755-F4A7E0ACC68F}" type="presOf" srcId="{5F042348-2AAF-4D00-8C92-AC83EA52FFF5}" destId="{8D0BA32C-EC52-457D-A5BC-726903879AF1}" srcOrd="1" destOrd="0" presId="urn:microsoft.com/office/officeart/2005/8/layout/lProcess2"/>
    <dgm:cxn modelId="{90E27E8A-ED24-4495-B5B7-606211998534}" type="presOf" srcId="{4C9E763A-AFA1-4C78-A46A-0E29224D8869}" destId="{F6858678-4315-4ADB-A481-72CF80D9561B}" srcOrd="0" destOrd="0" presId="urn:microsoft.com/office/officeart/2005/8/layout/lProcess2"/>
    <dgm:cxn modelId="{B2716242-8019-4859-A9B8-8B19160D2CE7}" type="presOf" srcId="{1F68C91A-84B9-4682-88B9-B89A2F81214A}" destId="{21B8FC93-252B-4C53-9107-371D050964B6}" srcOrd="1" destOrd="0" presId="urn:microsoft.com/office/officeart/2005/8/layout/lProcess2"/>
    <dgm:cxn modelId="{1C5DFCA1-E1DD-401A-92F4-A18E5143F286}" type="presParOf" srcId="{60DB8852-0CF6-4E0D-9731-399CC52EACB1}" destId="{D6757827-E26C-46E6-ABA0-E03B1E1F7AB8}" srcOrd="0" destOrd="0" presId="urn:microsoft.com/office/officeart/2005/8/layout/lProcess2"/>
    <dgm:cxn modelId="{D7DDFC26-66C8-4ED1-B519-EA16DD8EB8AB}" type="presParOf" srcId="{D6757827-E26C-46E6-ABA0-E03B1E1F7AB8}" destId="{A8FD4A8B-7644-465A-AD12-9FAD1E395479}" srcOrd="0" destOrd="0" presId="urn:microsoft.com/office/officeart/2005/8/layout/lProcess2"/>
    <dgm:cxn modelId="{F6E9271E-EF44-4F78-BBEC-D77F4D36692D}" type="presParOf" srcId="{D6757827-E26C-46E6-ABA0-E03B1E1F7AB8}" destId="{8D0BA32C-EC52-457D-A5BC-726903879AF1}" srcOrd="1" destOrd="0" presId="urn:microsoft.com/office/officeart/2005/8/layout/lProcess2"/>
    <dgm:cxn modelId="{A06232D5-9AF6-4824-A36D-F49DAD008646}" type="presParOf" srcId="{D6757827-E26C-46E6-ABA0-E03B1E1F7AB8}" destId="{890CCE58-184E-43B0-AB2B-AF27643308DB}" srcOrd="2" destOrd="0" presId="urn:microsoft.com/office/officeart/2005/8/layout/lProcess2"/>
    <dgm:cxn modelId="{D21693FD-861A-4835-B4A7-246C935153F6}" type="presParOf" srcId="{890CCE58-184E-43B0-AB2B-AF27643308DB}" destId="{B5E48D5D-016D-4C27-B091-04ADCC1E3BA9}" srcOrd="0" destOrd="0" presId="urn:microsoft.com/office/officeart/2005/8/layout/lProcess2"/>
    <dgm:cxn modelId="{2964703A-DBFF-41EB-BF5A-1FC82D54A193}" type="presParOf" srcId="{B5E48D5D-016D-4C27-B091-04ADCC1E3BA9}" destId="{F6858678-4315-4ADB-A481-72CF80D9561B}" srcOrd="0" destOrd="0" presId="urn:microsoft.com/office/officeart/2005/8/layout/lProcess2"/>
    <dgm:cxn modelId="{D1FD13A9-3502-4FE3-8692-644A7E432233}" type="presParOf" srcId="{B5E48D5D-016D-4C27-B091-04ADCC1E3BA9}" destId="{01243807-D585-45E1-A5B5-331810602E57}" srcOrd="1" destOrd="0" presId="urn:microsoft.com/office/officeart/2005/8/layout/lProcess2"/>
    <dgm:cxn modelId="{BBF96FF1-C32E-4509-A125-6393D93C8438}" type="presParOf" srcId="{B5E48D5D-016D-4C27-B091-04ADCC1E3BA9}" destId="{BE9112EF-3B2D-4A77-92BB-4B937E6C0BF4}" srcOrd="2" destOrd="0" presId="urn:microsoft.com/office/officeart/2005/8/layout/lProcess2"/>
    <dgm:cxn modelId="{52197F63-E2FA-4713-9308-9D4ACD7E5A3C}" type="presParOf" srcId="{B5E48D5D-016D-4C27-B091-04ADCC1E3BA9}" destId="{578CFED7-5A5E-44B7-A255-7B4E0CAF2748}" srcOrd="3" destOrd="0" presId="urn:microsoft.com/office/officeart/2005/8/layout/lProcess2"/>
    <dgm:cxn modelId="{894C4884-53AD-49F1-BF93-486C0EAE8D4E}" type="presParOf" srcId="{B5E48D5D-016D-4C27-B091-04ADCC1E3BA9}" destId="{06FA04BF-C2FC-42B0-93FA-CA00340BCC7A}" srcOrd="4" destOrd="0" presId="urn:microsoft.com/office/officeart/2005/8/layout/lProcess2"/>
    <dgm:cxn modelId="{E8D831CE-1788-4D5B-8163-A69E4200D5BE}" type="presParOf" srcId="{60DB8852-0CF6-4E0D-9731-399CC52EACB1}" destId="{6D50D9F4-18E0-4989-BEB8-D4C4B06C6BEC}" srcOrd="1" destOrd="0" presId="urn:microsoft.com/office/officeart/2005/8/layout/lProcess2"/>
    <dgm:cxn modelId="{03286CDA-C2BC-49B1-9342-9EB09921FE34}" type="presParOf" srcId="{60DB8852-0CF6-4E0D-9731-399CC52EACB1}" destId="{07D9F797-6515-4007-A455-B136C0E51F67}" srcOrd="2" destOrd="0" presId="urn:microsoft.com/office/officeart/2005/8/layout/lProcess2"/>
    <dgm:cxn modelId="{ED7B4A3A-BA09-4F46-891C-A16044019637}" type="presParOf" srcId="{07D9F797-6515-4007-A455-B136C0E51F67}" destId="{00F3D8C6-9B6E-47A8-A8CC-E1734E73F510}" srcOrd="0" destOrd="0" presId="urn:microsoft.com/office/officeart/2005/8/layout/lProcess2"/>
    <dgm:cxn modelId="{EE4261E8-1EEA-4145-B04F-2B1365213FB7}" type="presParOf" srcId="{07D9F797-6515-4007-A455-B136C0E51F67}" destId="{21B8FC93-252B-4C53-9107-371D050964B6}" srcOrd="1" destOrd="0" presId="urn:microsoft.com/office/officeart/2005/8/layout/lProcess2"/>
    <dgm:cxn modelId="{DF62CE21-1DD3-4697-8C72-C0FB9F93E4BA}" type="presParOf" srcId="{07D9F797-6515-4007-A455-B136C0E51F67}" destId="{83CE49A3-D209-45B6-8237-D4E36F1D48E2}" srcOrd="2" destOrd="0" presId="urn:microsoft.com/office/officeart/2005/8/layout/lProcess2"/>
    <dgm:cxn modelId="{B22BEFC6-C53A-4F26-96B7-0C043DB47F7E}" type="presParOf" srcId="{83CE49A3-D209-45B6-8237-D4E36F1D48E2}" destId="{A869E240-D4F3-492E-B1BF-CBAECF1B8B6D}" srcOrd="0" destOrd="0" presId="urn:microsoft.com/office/officeart/2005/8/layout/lProcess2"/>
    <dgm:cxn modelId="{21DB21A3-2585-4822-A16F-2ADF904365EE}" type="presParOf" srcId="{A869E240-D4F3-492E-B1BF-CBAECF1B8B6D}" destId="{055926BD-0469-4782-966A-31748D82DAAA}" srcOrd="0" destOrd="0" presId="urn:microsoft.com/office/officeart/2005/8/layout/lProcess2"/>
    <dgm:cxn modelId="{908E2997-A2E0-4B64-B023-39AE2F0E2403}" type="presParOf" srcId="{A869E240-D4F3-492E-B1BF-CBAECF1B8B6D}" destId="{68926A36-57CD-408E-82AA-3F7338D2B035}" srcOrd="1" destOrd="0" presId="urn:microsoft.com/office/officeart/2005/8/layout/lProcess2"/>
    <dgm:cxn modelId="{6FEC1A54-4ED6-4D58-9862-2C0165BE0C97}" type="presParOf" srcId="{A869E240-D4F3-492E-B1BF-CBAECF1B8B6D}" destId="{3B031455-A207-429B-8A57-20703DF7E26A}" srcOrd="2" destOrd="0" presId="urn:microsoft.com/office/officeart/2005/8/layout/lProcess2"/>
    <dgm:cxn modelId="{77637CE5-FE5F-442A-86C1-3E1994008967}" type="presParOf" srcId="{A869E240-D4F3-492E-B1BF-CBAECF1B8B6D}" destId="{713CE93F-FD7B-408F-B013-4B72D686B9C6}" srcOrd="3" destOrd="0" presId="urn:microsoft.com/office/officeart/2005/8/layout/lProcess2"/>
    <dgm:cxn modelId="{91D88B91-ED27-4349-A769-432FEF7C7983}" type="presParOf" srcId="{A869E240-D4F3-492E-B1BF-CBAECF1B8B6D}" destId="{FB4CDF16-1448-44B4-BCCF-311A3FD24423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6B3CA3-4903-4485-9620-14C62653F73F}" type="doc">
      <dgm:prSet loTypeId="urn:microsoft.com/office/officeart/2005/8/layout/lProcess2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5F042348-2AAF-4D00-8C92-AC83EA52FFF5}">
      <dgm:prSet phldrT="[Text]"/>
      <dgm:spPr/>
      <dgm:t>
        <a:bodyPr/>
        <a:lstStyle/>
        <a:p>
          <a:r>
            <a:rPr lang="en-US" dirty="0" smtClean="0"/>
            <a:t>Content Site</a:t>
          </a:r>
          <a:endParaRPr lang="en-US" dirty="0"/>
        </a:p>
      </dgm:t>
    </dgm:pt>
    <dgm:pt modelId="{3A9313F9-0028-4186-9C81-25583F3A84BD}" type="parTrans" cxnId="{0C4FFDD7-4DCB-4BEB-8D22-23E8AB9C6FB0}">
      <dgm:prSet/>
      <dgm:spPr/>
      <dgm:t>
        <a:bodyPr/>
        <a:lstStyle/>
        <a:p>
          <a:endParaRPr lang="en-US"/>
        </a:p>
      </dgm:t>
    </dgm:pt>
    <dgm:pt modelId="{6418A363-1477-411A-91A9-E8C24F49F2E6}" type="sibTrans" cxnId="{0C4FFDD7-4DCB-4BEB-8D22-23E8AB9C6FB0}">
      <dgm:prSet/>
      <dgm:spPr/>
      <dgm:t>
        <a:bodyPr/>
        <a:lstStyle/>
        <a:p>
          <a:endParaRPr lang="en-US"/>
        </a:p>
      </dgm:t>
    </dgm:pt>
    <dgm:pt modelId="{1F68C91A-84B9-4682-88B9-B89A2F81214A}">
      <dgm:prSet phldrT="[Text]"/>
      <dgm:spPr/>
      <dgm:t>
        <a:bodyPr/>
        <a:lstStyle/>
        <a:p>
          <a:r>
            <a:rPr lang="en-US" dirty="0" smtClean="0"/>
            <a:t>Application</a:t>
          </a:r>
          <a:endParaRPr lang="en-US" dirty="0"/>
        </a:p>
      </dgm:t>
    </dgm:pt>
    <dgm:pt modelId="{4535F3E0-C399-4480-B8A9-4614F8E86516}" type="parTrans" cxnId="{23682C3D-DF9B-42F2-843B-767202B6C5AB}">
      <dgm:prSet/>
      <dgm:spPr/>
      <dgm:t>
        <a:bodyPr/>
        <a:lstStyle/>
        <a:p>
          <a:endParaRPr lang="en-US"/>
        </a:p>
      </dgm:t>
    </dgm:pt>
    <dgm:pt modelId="{7C823426-799B-43B7-8DA7-32153EFA74A0}" type="sibTrans" cxnId="{23682C3D-DF9B-42F2-843B-767202B6C5AB}">
      <dgm:prSet/>
      <dgm:spPr/>
      <dgm:t>
        <a:bodyPr/>
        <a:lstStyle/>
        <a:p>
          <a:endParaRPr lang="en-US"/>
        </a:p>
      </dgm:t>
    </dgm:pt>
    <dgm:pt modelId="{26C8C6B9-A953-4372-B203-9671A27BDB28}">
      <dgm:prSet phldrT="[Text]"/>
      <dgm:spPr/>
      <dgm:t>
        <a:bodyPr/>
        <a:lstStyle/>
        <a:p>
          <a:r>
            <a:rPr lang="en-US" dirty="0" smtClean="0"/>
            <a:t>REST API</a:t>
          </a:r>
          <a:endParaRPr lang="en-US" dirty="0"/>
        </a:p>
      </dgm:t>
    </dgm:pt>
    <dgm:pt modelId="{276F356B-1EA4-4C55-8E8F-BC44675440A3}" type="parTrans" cxnId="{539009B3-D9F6-4529-BE2B-6B9EB6672003}">
      <dgm:prSet/>
      <dgm:spPr/>
      <dgm:t>
        <a:bodyPr/>
        <a:lstStyle/>
        <a:p>
          <a:endParaRPr lang="en-US"/>
        </a:p>
      </dgm:t>
    </dgm:pt>
    <dgm:pt modelId="{61188146-7862-4CB6-96BA-481F19C60D3A}" type="sibTrans" cxnId="{539009B3-D9F6-4529-BE2B-6B9EB6672003}">
      <dgm:prSet/>
      <dgm:spPr/>
      <dgm:t>
        <a:bodyPr/>
        <a:lstStyle/>
        <a:p>
          <a:endParaRPr lang="en-US"/>
        </a:p>
      </dgm:t>
    </dgm:pt>
    <dgm:pt modelId="{E0C596EF-A2EE-4877-8292-1099DD97BDC9}">
      <dgm:prSet phldrT="[Text]"/>
      <dgm:spPr/>
      <dgm:t>
        <a:bodyPr/>
        <a:lstStyle/>
        <a:p>
          <a:r>
            <a:rPr lang="en-US" dirty="0" smtClean="0"/>
            <a:t>Type Providers</a:t>
          </a:r>
          <a:endParaRPr lang="en-US" dirty="0"/>
        </a:p>
      </dgm:t>
    </dgm:pt>
    <dgm:pt modelId="{C4DF98EE-4BA2-4C43-8465-E95771640975}" type="parTrans" cxnId="{CC62EA87-7E72-415E-B50F-AA0571B2F816}">
      <dgm:prSet/>
      <dgm:spPr/>
      <dgm:t>
        <a:bodyPr/>
        <a:lstStyle/>
        <a:p>
          <a:endParaRPr lang="en-US"/>
        </a:p>
      </dgm:t>
    </dgm:pt>
    <dgm:pt modelId="{A3C18FB5-B1FE-4B0D-A77C-1F160F71E1B7}" type="sibTrans" cxnId="{CC62EA87-7E72-415E-B50F-AA0571B2F816}">
      <dgm:prSet/>
      <dgm:spPr/>
      <dgm:t>
        <a:bodyPr/>
        <a:lstStyle/>
        <a:p>
          <a:endParaRPr lang="en-US"/>
        </a:p>
      </dgm:t>
    </dgm:pt>
    <dgm:pt modelId="{F8FFDB8B-38B7-471F-9A09-0E03E5646748}">
      <dgm:prSet phldrT="[Text]"/>
      <dgm:spPr/>
      <dgm:t>
        <a:bodyPr/>
        <a:lstStyle/>
        <a:p>
          <a:r>
            <a:rPr lang="en-US" dirty="0" smtClean="0"/>
            <a:t>F# Formatting</a:t>
          </a:r>
          <a:endParaRPr lang="en-US" dirty="0"/>
        </a:p>
      </dgm:t>
    </dgm:pt>
    <dgm:pt modelId="{E3C8237C-4FA3-4E2A-AB34-DB6A1255F04F}" type="parTrans" cxnId="{43938687-B8CD-4CFA-AF38-278413C86E1E}">
      <dgm:prSet/>
      <dgm:spPr/>
      <dgm:t>
        <a:bodyPr/>
        <a:lstStyle/>
        <a:p>
          <a:endParaRPr lang="en-US"/>
        </a:p>
      </dgm:t>
    </dgm:pt>
    <dgm:pt modelId="{BBFC1796-5B5A-46AD-9D81-C7D69E7ADBF0}" type="sibTrans" cxnId="{43938687-B8CD-4CFA-AF38-278413C86E1E}">
      <dgm:prSet/>
      <dgm:spPr/>
      <dgm:t>
        <a:bodyPr/>
        <a:lstStyle/>
        <a:p>
          <a:endParaRPr lang="en-US"/>
        </a:p>
      </dgm:t>
    </dgm:pt>
    <dgm:pt modelId="{908F4D5F-05BC-4AC7-8E4E-ECCB5F747463}">
      <dgm:prSet phldrT="[Text]"/>
      <dgm:spPr/>
      <dgm:t>
        <a:bodyPr/>
        <a:lstStyle/>
        <a:p>
          <a:r>
            <a:rPr lang="en-US" dirty="0" smtClean="0"/>
            <a:t>http://tomasp.net</a:t>
          </a:r>
          <a:endParaRPr lang="en-US" dirty="0"/>
        </a:p>
      </dgm:t>
    </dgm:pt>
    <dgm:pt modelId="{E8BD8899-ACF1-4997-AB45-498688F56E65}" type="parTrans" cxnId="{2B004079-5908-4E6D-9753-850B9A4329C3}">
      <dgm:prSet/>
      <dgm:spPr/>
      <dgm:t>
        <a:bodyPr/>
        <a:lstStyle/>
        <a:p>
          <a:endParaRPr lang="en-US"/>
        </a:p>
      </dgm:t>
    </dgm:pt>
    <dgm:pt modelId="{8ACCC1AD-E30A-4AE6-BF9E-51FFFF454342}" type="sibTrans" cxnId="{2B004079-5908-4E6D-9753-850B9A4329C3}">
      <dgm:prSet/>
      <dgm:spPr/>
      <dgm:t>
        <a:bodyPr/>
        <a:lstStyle/>
        <a:p>
          <a:endParaRPr lang="en-US"/>
        </a:p>
      </dgm:t>
    </dgm:pt>
    <dgm:pt modelId="{7A20E1F1-38AD-4D86-ADBC-F115095A122D}">
      <dgm:prSet phldrT="[Text]"/>
      <dgm:spPr/>
      <dgm:t>
        <a:bodyPr/>
        <a:lstStyle/>
        <a:p>
          <a:r>
            <a:rPr lang="en-US" dirty="0" smtClean="0"/>
            <a:t>F# to JavaScript</a:t>
          </a:r>
          <a:endParaRPr lang="en-US" dirty="0"/>
        </a:p>
      </dgm:t>
    </dgm:pt>
    <dgm:pt modelId="{C0BD7246-5742-46F7-BE01-801D8199CB9D}" type="parTrans" cxnId="{C5351171-A7DF-4EAF-9686-A36AE8319F58}">
      <dgm:prSet/>
      <dgm:spPr/>
      <dgm:t>
        <a:bodyPr/>
        <a:lstStyle/>
        <a:p>
          <a:endParaRPr lang="en-US"/>
        </a:p>
      </dgm:t>
    </dgm:pt>
    <dgm:pt modelId="{6CED8E3B-1FAA-4673-8731-283724F1FDA9}" type="sibTrans" cxnId="{C5351171-A7DF-4EAF-9686-A36AE8319F58}">
      <dgm:prSet/>
      <dgm:spPr/>
      <dgm:t>
        <a:bodyPr/>
        <a:lstStyle/>
        <a:p>
          <a:endParaRPr lang="en-US"/>
        </a:p>
      </dgm:t>
    </dgm:pt>
    <dgm:pt modelId="{E71377BB-C18A-486F-9A9A-27C8741956B7}">
      <dgm:prSet phldrT="[Text]"/>
      <dgm:spPr/>
      <dgm:t>
        <a:bodyPr/>
        <a:lstStyle/>
        <a:p>
          <a:r>
            <a:rPr lang="en-US" dirty="0" smtClean="0"/>
            <a:t>Ask later :-)</a:t>
          </a:r>
          <a:endParaRPr lang="en-US" dirty="0"/>
        </a:p>
      </dgm:t>
    </dgm:pt>
    <dgm:pt modelId="{6BF359A4-5335-4B54-9321-E59D0CE0FA0C}" type="parTrans" cxnId="{B654B36D-C07E-44E0-9B64-5AC4C0EA8522}">
      <dgm:prSet/>
      <dgm:spPr/>
      <dgm:t>
        <a:bodyPr/>
        <a:lstStyle/>
        <a:p>
          <a:endParaRPr lang="en-US"/>
        </a:p>
      </dgm:t>
    </dgm:pt>
    <dgm:pt modelId="{BA66E455-4DDE-47FF-855C-3AFEA3243BBD}" type="sibTrans" cxnId="{B654B36D-C07E-44E0-9B64-5AC4C0EA8522}">
      <dgm:prSet/>
      <dgm:spPr/>
      <dgm:t>
        <a:bodyPr/>
        <a:lstStyle/>
        <a:p>
          <a:endParaRPr lang="en-US"/>
        </a:p>
      </dgm:t>
    </dgm:pt>
    <dgm:pt modelId="{A2ABEE78-B9DC-4515-9383-AD7D3B69CC5E}" type="pres">
      <dgm:prSet presAssocID="{CB6B3CA3-4903-4485-9620-14C62653F73F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1DB99A-BA8A-484C-BD24-1AC9DD5AFF39}" type="pres">
      <dgm:prSet presAssocID="{5F042348-2AAF-4D00-8C92-AC83EA52FFF5}" presName="compNode" presStyleCnt="0"/>
      <dgm:spPr/>
    </dgm:pt>
    <dgm:pt modelId="{87E90B7C-44A6-40A1-A910-6E8BF2E045BD}" type="pres">
      <dgm:prSet presAssocID="{5F042348-2AAF-4D00-8C92-AC83EA52FFF5}" presName="aNode" presStyleLbl="bgShp" presStyleIdx="0" presStyleCnt="2"/>
      <dgm:spPr/>
      <dgm:t>
        <a:bodyPr/>
        <a:lstStyle/>
        <a:p>
          <a:endParaRPr lang="en-US"/>
        </a:p>
      </dgm:t>
    </dgm:pt>
    <dgm:pt modelId="{2D74283E-6CD9-4459-B721-BB8449915DB2}" type="pres">
      <dgm:prSet presAssocID="{5F042348-2AAF-4D00-8C92-AC83EA52FFF5}" presName="textNode" presStyleLbl="bgShp" presStyleIdx="0" presStyleCnt="2"/>
      <dgm:spPr/>
      <dgm:t>
        <a:bodyPr/>
        <a:lstStyle/>
        <a:p>
          <a:endParaRPr lang="en-US"/>
        </a:p>
      </dgm:t>
    </dgm:pt>
    <dgm:pt modelId="{A8F8E018-B0BC-49AA-AFAA-7BC4EE6387ED}" type="pres">
      <dgm:prSet presAssocID="{5F042348-2AAF-4D00-8C92-AC83EA52FFF5}" presName="compChildNode" presStyleCnt="0"/>
      <dgm:spPr/>
    </dgm:pt>
    <dgm:pt modelId="{D6A589BF-DF3E-4E8A-BDC0-D86CC65DFBE2}" type="pres">
      <dgm:prSet presAssocID="{5F042348-2AAF-4D00-8C92-AC83EA52FFF5}" presName="theInnerList" presStyleCnt="0"/>
      <dgm:spPr/>
    </dgm:pt>
    <dgm:pt modelId="{130B4070-A12B-4742-A2F4-07C93CDE6414}" type="pres">
      <dgm:prSet presAssocID="{F8FFDB8B-38B7-471F-9A09-0E03E5646748}" presName="child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AB9E11-E55E-4495-A5D0-C8836DC6D7A4}" type="pres">
      <dgm:prSet presAssocID="{F8FFDB8B-38B7-471F-9A09-0E03E5646748}" presName="aSpace2" presStyleCnt="0"/>
      <dgm:spPr/>
    </dgm:pt>
    <dgm:pt modelId="{9DB93203-EB4B-4DF9-A1EA-A0798EC1DC56}" type="pres">
      <dgm:prSet presAssocID="{908F4D5F-05BC-4AC7-8E4E-ECCB5F747463}" presName="child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169372-1BD8-4B12-8FFD-8B4685995CB0}" type="pres">
      <dgm:prSet presAssocID="{908F4D5F-05BC-4AC7-8E4E-ECCB5F747463}" presName="aSpace2" presStyleCnt="0"/>
      <dgm:spPr/>
    </dgm:pt>
    <dgm:pt modelId="{416C40C9-241B-43E8-A7C8-33EC9B693F56}" type="pres">
      <dgm:prSet presAssocID="{E71377BB-C18A-486F-9A9A-27C8741956B7}" presName="child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AB2BE8-724F-4121-B77C-ABF91C15F737}" type="pres">
      <dgm:prSet presAssocID="{5F042348-2AAF-4D00-8C92-AC83EA52FFF5}" presName="aSpace" presStyleCnt="0"/>
      <dgm:spPr/>
    </dgm:pt>
    <dgm:pt modelId="{5CDFDB5D-E279-40B7-9978-487C71A2F4CF}" type="pres">
      <dgm:prSet presAssocID="{1F68C91A-84B9-4682-88B9-B89A2F81214A}" presName="compNode" presStyleCnt="0"/>
      <dgm:spPr/>
    </dgm:pt>
    <dgm:pt modelId="{303D830C-87A8-47EA-A060-16EA3CA8B065}" type="pres">
      <dgm:prSet presAssocID="{1F68C91A-84B9-4682-88B9-B89A2F81214A}" presName="aNode" presStyleLbl="bgShp" presStyleIdx="1" presStyleCnt="2"/>
      <dgm:spPr/>
      <dgm:t>
        <a:bodyPr/>
        <a:lstStyle/>
        <a:p>
          <a:endParaRPr lang="en-US"/>
        </a:p>
      </dgm:t>
    </dgm:pt>
    <dgm:pt modelId="{2CF65244-796B-4E01-ACD9-1243DC8E5900}" type="pres">
      <dgm:prSet presAssocID="{1F68C91A-84B9-4682-88B9-B89A2F81214A}" presName="textNode" presStyleLbl="bgShp" presStyleIdx="1" presStyleCnt="2"/>
      <dgm:spPr/>
      <dgm:t>
        <a:bodyPr/>
        <a:lstStyle/>
        <a:p>
          <a:endParaRPr lang="en-US"/>
        </a:p>
      </dgm:t>
    </dgm:pt>
    <dgm:pt modelId="{C546CB3F-5AD0-433F-B310-38DB48EA804C}" type="pres">
      <dgm:prSet presAssocID="{1F68C91A-84B9-4682-88B9-B89A2F81214A}" presName="compChildNode" presStyleCnt="0"/>
      <dgm:spPr/>
    </dgm:pt>
    <dgm:pt modelId="{1611E6E4-A7C1-4DA8-B119-C13F78226A0B}" type="pres">
      <dgm:prSet presAssocID="{1F68C91A-84B9-4682-88B9-B89A2F81214A}" presName="theInnerList" presStyleCnt="0"/>
      <dgm:spPr/>
    </dgm:pt>
    <dgm:pt modelId="{D0BB15E0-361C-4B7A-BCA9-7087C32A5CA9}" type="pres">
      <dgm:prSet presAssocID="{26C8C6B9-A953-4372-B203-9671A27BDB28}" presName="child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E57B9A-CB3D-45C1-8A18-E444F52CF12D}" type="pres">
      <dgm:prSet presAssocID="{26C8C6B9-A953-4372-B203-9671A27BDB28}" presName="aSpace2" presStyleCnt="0"/>
      <dgm:spPr/>
    </dgm:pt>
    <dgm:pt modelId="{7D158523-A25C-4A4F-92EA-99751E541E08}" type="pres">
      <dgm:prSet presAssocID="{7A20E1F1-38AD-4D86-ADBC-F115095A122D}" presName="child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E0A682-0C99-471C-A4FF-E53CFE192E76}" type="pres">
      <dgm:prSet presAssocID="{7A20E1F1-38AD-4D86-ADBC-F115095A122D}" presName="aSpace2" presStyleCnt="0"/>
      <dgm:spPr/>
    </dgm:pt>
    <dgm:pt modelId="{B5BE5428-1483-489C-821C-F60749D0C0F7}" type="pres">
      <dgm:prSet presAssocID="{E0C596EF-A2EE-4877-8292-1099DD97BDC9}" presName="child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654B36D-C07E-44E0-9B64-5AC4C0EA8522}" srcId="{5F042348-2AAF-4D00-8C92-AC83EA52FFF5}" destId="{E71377BB-C18A-486F-9A9A-27C8741956B7}" srcOrd="2" destOrd="0" parTransId="{6BF359A4-5335-4B54-9321-E59D0CE0FA0C}" sibTransId="{BA66E455-4DDE-47FF-855C-3AFEA3243BBD}"/>
    <dgm:cxn modelId="{95EF7512-EBEF-41EC-9762-0E07B6D2C584}" type="presOf" srcId="{F8FFDB8B-38B7-471F-9A09-0E03E5646748}" destId="{130B4070-A12B-4742-A2F4-07C93CDE6414}" srcOrd="0" destOrd="0" presId="urn:microsoft.com/office/officeart/2005/8/layout/lProcess2"/>
    <dgm:cxn modelId="{9C1F5943-12E2-4B3F-A44F-5B186A064DFC}" type="presOf" srcId="{CB6B3CA3-4903-4485-9620-14C62653F73F}" destId="{A2ABEE78-B9DC-4515-9383-AD7D3B69CC5E}" srcOrd="0" destOrd="0" presId="urn:microsoft.com/office/officeart/2005/8/layout/lProcess2"/>
    <dgm:cxn modelId="{2B004079-5908-4E6D-9753-850B9A4329C3}" srcId="{5F042348-2AAF-4D00-8C92-AC83EA52FFF5}" destId="{908F4D5F-05BC-4AC7-8E4E-ECCB5F747463}" srcOrd="1" destOrd="0" parTransId="{E8BD8899-ACF1-4997-AB45-498688F56E65}" sibTransId="{8ACCC1AD-E30A-4AE6-BF9E-51FFFF454342}"/>
    <dgm:cxn modelId="{DDB4447F-ED3D-4599-9926-6D214B8819C7}" type="presOf" srcId="{1F68C91A-84B9-4682-88B9-B89A2F81214A}" destId="{2CF65244-796B-4E01-ACD9-1243DC8E5900}" srcOrd="1" destOrd="0" presId="urn:microsoft.com/office/officeart/2005/8/layout/lProcess2"/>
    <dgm:cxn modelId="{23682C3D-DF9B-42F2-843B-767202B6C5AB}" srcId="{CB6B3CA3-4903-4485-9620-14C62653F73F}" destId="{1F68C91A-84B9-4682-88B9-B89A2F81214A}" srcOrd="1" destOrd="0" parTransId="{4535F3E0-C399-4480-B8A9-4614F8E86516}" sibTransId="{7C823426-799B-43B7-8DA7-32153EFA74A0}"/>
    <dgm:cxn modelId="{E57BDB63-3859-423E-A7E2-6B7CCC8F85E8}" type="presOf" srcId="{E0C596EF-A2EE-4877-8292-1099DD97BDC9}" destId="{B5BE5428-1483-489C-821C-F60749D0C0F7}" srcOrd="0" destOrd="0" presId="urn:microsoft.com/office/officeart/2005/8/layout/lProcess2"/>
    <dgm:cxn modelId="{0C4FFDD7-4DCB-4BEB-8D22-23E8AB9C6FB0}" srcId="{CB6B3CA3-4903-4485-9620-14C62653F73F}" destId="{5F042348-2AAF-4D00-8C92-AC83EA52FFF5}" srcOrd="0" destOrd="0" parTransId="{3A9313F9-0028-4186-9C81-25583F3A84BD}" sibTransId="{6418A363-1477-411A-91A9-E8C24F49F2E6}"/>
    <dgm:cxn modelId="{60F95B8B-34FE-4F6D-9BBF-002CED68181E}" type="presOf" srcId="{5F042348-2AAF-4D00-8C92-AC83EA52FFF5}" destId="{87E90B7C-44A6-40A1-A910-6E8BF2E045BD}" srcOrd="0" destOrd="0" presId="urn:microsoft.com/office/officeart/2005/8/layout/lProcess2"/>
    <dgm:cxn modelId="{3CB0B11A-41B0-4340-A6C1-DECB699A2249}" type="presOf" srcId="{5F042348-2AAF-4D00-8C92-AC83EA52FFF5}" destId="{2D74283E-6CD9-4459-B721-BB8449915DB2}" srcOrd="1" destOrd="0" presId="urn:microsoft.com/office/officeart/2005/8/layout/lProcess2"/>
    <dgm:cxn modelId="{EA150F72-04CC-4288-B7C5-77FFEDA2B9CB}" type="presOf" srcId="{E71377BB-C18A-486F-9A9A-27C8741956B7}" destId="{416C40C9-241B-43E8-A7C8-33EC9B693F56}" srcOrd="0" destOrd="0" presId="urn:microsoft.com/office/officeart/2005/8/layout/lProcess2"/>
    <dgm:cxn modelId="{B8C5BB52-AE36-476D-95F5-019F7389FE33}" type="presOf" srcId="{26C8C6B9-A953-4372-B203-9671A27BDB28}" destId="{D0BB15E0-361C-4B7A-BCA9-7087C32A5CA9}" srcOrd="0" destOrd="0" presId="urn:microsoft.com/office/officeart/2005/8/layout/lProcess2"/>
    <dgm:cxn modelId="{CC62EA87-7E72-415E-B50F-AA0571B2F816}" srcId="{1F68C91A-84B9-4682-88B9-B89A2F81214A}" destId="{E0C596EF-A2EE-4877-8292-1099DD97BDC9}" srcOrd="2" destOrd="0" parTransId="{C4DF98EE-4BA2-4C43-8465-E95771640975}" sibTransId="{A3C18FB5-B1FE-4B0D-A77C-1F160F71E1B7}"/>
    <dgm:cxn modelId="{45CF552C-C014-442A-A7A1-A5649AE62FCE}" type="presOf" srcId="{1F68C91A-84B9-4682-88B9-B89A2F81214A}" destId="{303D830C-87A8-47EA-A060-16EA3CA8B065}" srcOrd="0" destOrd="0" presId="urn:microsoft.com/office/officeart/2005/8/layout/lProcess2"/>
    <dgm:cxn modelId="{539009B3-D9F6-4529-BE2B-6B9EB6672003}" srcId="{1F68C91A-84B9-4682-88B9-B89A2F81214A}" destId="{26C8C6B9-A953-4372-B203-9671A27BDB28}" srcOrd="0" destOrd="0" parTransId="{276F356B-1EA4-4C55-8E8F-BC44675440A3}" sibTransId="{61188146-7862-4CB6-96BA-481F19C60D3A}"/>
    <dgm:cxn modelId="{557FA001-BBBD-49CC-AB13-6EBE95FFCEC5}" type="presOf" srcId="{908F4D5F-05BC-4AC7-8E4E-ECCB5F747463}" destId="{9DB93203-EB4B-4DF9-A1EA-A0798EC1DC56}" srcOrd="0" destOrd="0" presId="urn:microsoft.com/office/officeart/2005/8/layout/lProcess2"/>
    <dgm:cxn modelId="{C5351171-A7DF-4EAF-9686-A36AE8319F58}" srcId="{1F68C91A-84B9-4682-88B9-B89A2F81214A}" destId="{7A20E1F1-38AD-4D86-ADBC-F115095A122D}" srcOrd="1" destOrd="0" parTransId="{C0BD7246-5742-46F7-BE01-801D8199CB9D}" sibTransId="{6CED8E3B-1FAA-4673-8731-283724F1FDA9}"/>
    <dgm:cxn modelId="{43938687-B8CD-4CFA-AF38-278413C86E1E}" srcId="{5F042348-2AAF-4D00-8C92-AC83EA52FFF5}" destId="{F8FFDB8B-38B7-471F-9A09-0E03E5646748}" srcOrd="0" destOrd="0" parTransId="{E3C8237C-4FA3-4E2A-AB34-DB6A1255F04F}" sibTransId="{BBFC1796-5B5A-46AD-9D81-C7D69E7ADBF0}"/>
    <dgm:cxn modelId="{FDE2924B-B4CB-473F-8C61-674DE6E3FCE1}" type="presOf" srcId="{7A20E1F1-38AD-4D86-ADBC-F115095A122D}" destId="{7D158523-A25C-4A4F-92EA-99751E541E08}" srcOrd="0" destOrd="0" presId="urn:microsoft.com/office/officeart/2005/8/layout/lProcess2"/>
    <dgm:cxn modelId="{1077E83F-E3FE-4FB2-92D1-2AB7ABB28DA9}" type="presParOf" srcId="{A2ABEE78-B9DC-4515-9383-AD7D3B69CC5E}" destId="{2B1DB99A-BA8A-484C-BD24-1AC9DD5AFF39}" srcOrd="0" destOrd="0" presId="urn:microsoft.com/office/officeart/2005/8/layout/lProcess2"/>
    <dgm:cxn modelId="{BF4E86F2-FF56-455A-98E1-D64293AB25DE}" type="presParOf" srcId="{2B1DB99A-BA8A-484C-BD24-1AC9DD5AFF39}" destId="{87E90B7C-44A6-40A1-A910-6E8BF2E045BD}" srcOrd="0" destOrd="0" presId="urn:microsoft.com/office/officeart/2005/8/layout/lProcess2"/>
    <dgm:cxn modelId="{7CDCF931-BF8C-4E8A-8C88-8BCB8F83BD25}" type="presParOf" srcId="{2B1DB99A-BA8A-484C-BD24-1AC9DD5AFF39}" destId="{2D74283E-6CD9-4459-B721-BB8449915DB2}" srcOrd="1" destOrd="0" presId="urn:microsoft.com/office/officeart/2005/8/layout/lProcess2"/>
    <dgm:cxn modelId="{AC4D63C7-D998-466A-99C4-AD6E93EC99A3}" type="presParOf" srcId="{2B1DB99A-BA8A-484C-BD24-1AC9DD5AFF39}" destId="{A8F8E018-B0BC-49AA-AFAA-7BC4EE6387ED}" srcOrd="2" destOrd="0" presId="urn:microsoft.com/office/officeart/2005/8/layout/lProcess2"/>
    <dgm:cxn modelId="{68D1C5E2-78DF-4EBD-881B-BD8E9A55FD6D}" type="presParOf" srcId="{A8F8E018-B0BC-49AA-AFAA-7BC4EE6387ED}" destId="{D6A589BF-DF3E-4E8A-BDC0-D86CC65DFBE2}" srcOrd="0" destOrd="0" presId="urn:microsoft.com/office/officeart/2005/8/layout/lProcess2"/>
    <dgm:cxn modelId="{6BA98A90-DCA0-4B61-91A3-C5F1259630E1}" type="presParOf" srcId="{D6A589BF-DF3E-4E8A-BDC0-D86CC65DFBE2}" destId="{130B4070-A12B-4742-A2F4-07C93CDE6414}" srcOrd="0" destOrd="0" presId="urn:microsoft.com/office/officeart/2005/8/layout/lProcess2"/>
    <dgm:cxn modelId="{F9A639B1-D915-4A2F-9DDE-0213725D9DB9}" type="presParOf" srcId="{D6A589BF-DF3E-4E8A-BDC0-D86CC65DFBE2}" destId="{8BAB9E11-E55E-4495-A5D0-C8836DC6D7A4}" srcOrd="1" destOrd="0" presId="urn:microsoft.com/office/officeart/2005/8/layout/lProcess2"/>
    <dgm:cxn modelId="{AA9B2175-E9F3-4692-B75A-37BAE78064DE}" type="presParOf" srcId="{D6A589BF-DF3E-4E8A-BDC0-D86CC65DFBE2}" destId="{9DB93203-EB4B-4DF9-A1EA-A0798EC1DC56}" srcOrd="2" destOrd="0" presId="urn:microsoft.com/office/officeart/2005/8/layout/lProcess2"/>
    <dgm:cxn modelId="{323BF202-21C7-4404-B5A0-753AC24B52B2}" type="presParOf" srcId="{D6A589BF-DF3E-4E8A-BDC0-D86CC65DFBE2}" destId="{04169372-1BD8-4B12-8FFD-8B4685995CB0}" srcOrd="3" destOrd="0" presId="urn:microsoft.com/office/officeart/2005/8/layout/lProcess2"/>
    <dgm:cxn modelId="{C608D67D-A5A2-488A-B272-9AD8CFEBCFF6}" type="presParOf" srcId="{D6A589BF-DF3E-4E8A-BDC0-D86CC65DFBE2}" destId="{416C40C9-241B-43E8-A7C8-33EC9B693F56}" srcOrd="4" destOrd="0" presId="urn:microsoft.com/office/officeart/2005/8/layout/lProcess2"/>
    <dgm:cxn modelId="{1C8819B2-67DF-4953-9F69-F81395474E61}" type="presParOf" srcId="{A2ABEE78-B9DC-4515-9383-AD7D3B69CC5E}" destId="{89AB2BE8-724F-4121-B77C-ABF91C15F737}" srcOrd="1" destOrd="0" presId="urn:microsoft.com/office/officeart/2005/8/layout/lProcess2"/>
    <dgm:cxn modelId="{F3938C8E-E74B-40D9-B2BB-AE7A05765E75}" type="presParOf" srcId="{A2ABEE78-B9DC-4515-9383-AD7D3B69CC5E}" destId="{5CDFDB5D-E279-40B7-9978-487C71A2F4CF}" srcOrd="2" destOrd="0" presId="urn:microsoft.com/office/officeart/2005/8/layout/lProcess2"/>
    <dgm:cxn modelId="{42AFEB52-23FE-4C0B-9519-698916292CE2}" type="presParOf" srcId="{5CDFDB5D-E279-40B7-9978-487C71A2F4CF}" destId="{303D830C-87A8-47EA-A060-16EA3CA8B065}" srcOrd="0" destOrd="0" presId="urn:microsoft.com/office/officeart/2005/8/layout/lProcess2"/>
    <dgm:cxn modelId="{AEA245D9-FFBD-45FE-961B-AC5F751397E9}" type="presParOf" srcId="{5CDFDB5D-E279-40B7-9978-487C71A2F4CF}" destId="{2CF65244-796B-4E01-ACD9-1243DC8E5900}" srcOrd="1" destOrd="0" presId="urn:microsoft.com/office/officeart/2005/8/layout/lProcess2"/>
    <dgm:cxn modelId="{5B7E6B77-125A-4F08-9EC9-03B321332F91}" type="presParOf" srcId="{5CDFDB5D-E279-40B7-9978-487C71A2F4CF}" destId="{C546CB3F-5AD0-433F-B310-38DB48EA804C}" srcOrd="2" destOrd="0" presId="urn:microsoft.com/office/officeart/2005/8/layout/lProcess2"/>
    <dgm:cxn modelId="{1D241E0B-4CEE-4C81-9298-5B873408964C}" type="presParOf" srcId="{C546CB3F-5AD0-433F-B310-38DB48EA804C}" destId="{1611E6E4-A7C1-4DA8-B119-C13F78226A0B}" srcOrd="0" destOrd="0" presId="urn:microsoft.com/office/officeart/2005/8/layout/lProcess2"/>
    <dgm:cxn modelId="{B9A2D3D4-8FC6-47D7-8AC7-C65F707E300B}" type="presParOf" srcId="{1611E6E4-A7C1-4DA8-B119-C13F78226A0B}" destId="{D0BB15E0-361C-4B7A-BCA9-7087C32A5CA9}" srcOrd="0" destOrd="0" presId="urn:microsoft.com/office/officeart/2005/8/layout/lProcess2"/>
    <dgm:cxn modelId="{1D40F20C-A433-4860-B84C-D71D038AF3E0}" type="presParOf" srcId="{1611E6E4-A7C1-4DA8-B119-C13F78226A0B}" destId="{54E57B9A-CB3D-45C1-8A18-E444F52CF12D}" srcOrd="1" destOrd="0" presId="urn:microsoft.com/office/officeart/2005/8/layout/lProcess2"/>
    <dgm:cxn modelId="{0EED7180-CBCA-41A1-B5F2-E1BB231E1A8F}" type="presParOf" srcId="{1611E6E4-A7C1-4DA8-B119-C13F78226A0B}" destId="{7D158523-A25C-4A4F-92EA-99751E541E08}" srcOrd="2" destOrd="0" presId="urn:microsoft.com/office/officeart/2005/8/layout/lProcess2"/>
    <dgm:cxn modelId="{5AED4330-A478-47BA-B945-DA5F542FA818}" type="presParOf" srcId="{1611E6E4-A7C1-4DA8-B119-C13F78226A0B}" destId="{BBE0A682-0C99-471C-A4FF-E53CFE192E76}" srcOrd="3" destOrd="0" presId="urn:microsoft.com/office/officeart/2005/8/layout/lProcess2"/>
    <dgm:cxn modelId="{C1750472-8AF8-4E09-87BB-8E7F18BD9AD6}" type="presParOf" srcId="{1611E6E4-A7C1-4DA8-B119-C13F78226A0B}" destId="{B5BE5428-1483-489C-821C-F60749D0C0F7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FD4A8B-7644-465A-AD12-9FAD1E395479}">
      <dsp:nvSpPr>
        <dsp:cNvPr id="0" name=""/>
        <dsp:cNvSpPr/>
      </dsp:nvSpPr>
      <dsp:spPr>
        <a:xfrm>
          <a:off x="4118" y="0"/>
          <a:ext cx="3962102" cy="414496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500" kern="1200" dirty="0" smtClean="0"/>
            <a:t>Content Site</a:t>
          </a:r>
          <a:endParaRPr lang="en-US" sz="5500" kern="1200" dirty="0"/>
        </a:p>
      </dsp:txBody>
      <dsp:txXfrm>
        <a:off x="4118" y="0"/>
        <a:ext cx="3962102" cy="1243488"/>
      </dsp:txXfrm>
    </dsp:sp>
    <dsp:sp modelId="{F6858678-4315-4ADB-A481-72CF80D9561B}">
      <dsp:nvSpPr>
        <dsp:cNvPr id="0" name=""/>
        <dsp:cNvSpPr/>
      </dsp:nvSpPr>
      <dsp:spPr>
        <a:xfrm>
          <a:off x="400329" y="1243843"/>
          <a:ext cx="3169681" cy="8143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660" tIns="55245" rIns="7366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Static content</a:t>
          </a:r>
          <a:endParaRPr lang="en-US" sz="2900" kern="1200" dirty="0"/>
        </a:p>
      </dsp:txBody>
      <dsp:txXfrm>
        <a:off x="424180" y="1267694"/>
        <a:ext cx="3121979" cy="766617"/>
      </dsp:txXfrm>
    </dsp:sp>
    <dsp:sp modelId="{BE9112EF-3B2D-4A77-92BB-4B937E6C0BF4}">
      <dsp:nvSpPr>
        <dsp:cNvPr id="0" name=""/>
        <dsp:cNvSpPr/>
      </dsp:nvSpPr>
      <dsp:spPr>
        <a:xfrm>
          <a:off x="400329" y="2183442"/>
          <a:ext cx="3169681" cy="8143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660" tIns="55245" rIns="7366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smtClean="0"/>
            <a:t>Google </a:t>
          </a:r>
          <a:r>
            <a:rPr lang="en-US" sz="2900" kern="1200" dirty="0" smtClean="0"/>
            <a:t>friendly</a:t>
          </a:r>
          <a:endParaRPr lang="en-US" sz="2900" kern="1200" dirty="0"/>
        </a:p>
      </dsp:txBody>
      <dsp:txXfrm>
        <a:off x="424180" y="2207293"/>
        <a:ext cx="3121979" cy="766617"/>
      </dsp:txXfrm>
    </dsp:sp>
    <dsp:sp modelId="{06FA04BF-C2FC-42B0-93FA-CA00340BCC7A}">
      <dsp:nvSpPr>
        <dsp:cNvPr id="0" name=""/>
        <dsp:cNvSpPr/>
      </dsp:nvSpPr>
      <dsp:spPr>
        <a:xfrm>
          <a:off x="400329" y="3123041"/>
          <a:ext cx="3169681" cy="8143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660" tIns="55245" rIns="7366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Storage is cheap</a:t>
          </a:r>
          <a:endParaRPr lang="en-US" sz="2900" kern="1200" dirty="0"/>
        </a:p>
      </dsp:txBody>
      <dsp:txXfrm>
        <a:off x="424180" y="3146892"/>
        <a:ext cx="3121979" cy="766617"/>
      </dsp:txXfrm>
    </dsp:sp>
    <dsp:sp modelId="{00F3D8C6-9B6E-47A8-A8CC-E1734E73F510}">
      <dsp:nvSpPr>
        <dsp:cNvPr id="0" name=""/>
        <dsp:cNvSpPr/>
      </dsp:nvSpPr>
      <dsp:spPr>
        <a:xfrm>
          <a:off x="4263378" y="0"/>
          <a:ext cx="3962102" cy="414496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500" kern="1200" dirty="0" smtClean="0"/>
            <a:t>Application</a:t>
          </a:r>
          <a:endParaRPr lang="en-US" sz="5500" kern="1200" dirty="0"/>
        </a:p>
      </dsp:txBody>
      <dsp:txXfrm>
        <a:off x="4263378" y="0"/>
        <a:ext cx="3962102" cy="1243488"/>
      </dsp:txXfrm>
    </dsp:sp>
    <dsp:sp modelId="{055926BD-0469-4782-966A-31748D82DAAA}">
      <dsp:nvSpPr>
        <dsp:cNvPr id="0" name=""/>
        <dsp:cNvSpPr/>
      </dsp:nvSpPr>
      <dsp:spPr>
        <a:xfrm>
          <a:off x="4659589" y="1243843"/>
          <a:ext cx="3169681" cy="8143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660" tIns="55245" rIns="7366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Dynamic content</a:t>
          </a:r>
          <a:endParaRPr lang="en-US" sz="2900" kern="1200" dirty="0"/>
        </a:p>
      </dsp:txBody>
      <dsp:txXfrm>
        <a:off x="4683440" y="1267694"/>
        <a:ext cx="3121979" cy="766617"/>
      </dsp:txXfrm>
    </dsp:sp>
    <dsp:sp modelId="{3B031455-A207-429B-8A57-20703DF7E26A}">
      <dsp:nvSpPr>
        <dsp:cNvPr id="0" name=""/>
        <dsp:cNvSpPr/>
      </dsp:nvSpPr>
      <dsp:spPr>
        <a:xfrm>
          <a:off x="4659589" y="2183442"/>
          <a:ext cx="3169681" cy="8143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660" tIns="55245" rIns="7366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Mobile and Web</a:t>
          </a:r>
          <a:endParaRPr lang="en-US" sz="2900" kern="1200" dirty="0"/>
        </a:p>
      </dsp:txBody>
      <dsp:txXfrm>
        <a:off x="4683440" y="2207293"/>
        <a:ext cx="3121979" cy="766617"/>
      </dsp:txXfrm>
    </dsp:sp>
    <dsp:sp modelId="{FB4CDF16-1448-44B4-BCCF-311A3FD24423}">
      <dsp:nvSpPr>
        <dsp:cNvPr id="0" name=""/>
        <dsp:cNvSpPr/>
      </dsp:nvSpPr>
      <dsp:spPr>
        <a:xfrm>
          <a:off x="4659589" y="3123041"/>
          <a:ext cx="3169681" cy="8143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660" tIns="55245" rIns="7366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JavaScript &amp; HTML5</a:t>
          </a:r>
          <a:endParaRPr lang="en-US" sz="2900" kern="1200" dirty="0"/>
        </a:p>
      </dsp:txBody>
      <dsp:txXfrm>
        <a:off x="4683440" y="3146892"/>
        <a:ext cx="3121979" cy="7666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E90B7C-44A6-40A1-A910-6E8BF2E045BD}">
      <dsp:nvSpPr>
        <dsp:cNvPr id="0" name=""/>
        <dsp:cNvSpPr/>
      </dsp:nvSpPr>
      <dsp:spPr>
        <a:xfrm>
          <a:off x="4118" y="0"/>
          <a:ext cx="3962102" cy="4144963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500" kern="1200" dirty="0" smtClean="0"/>
            <a:t>Content Site</a:t>
          </a:r>
          <a:endParaRPr lang="en-US" sz="5500" kern="1200" dirty="0"/>
        </a:p>
      </dsp:txBody>
      <dsp:txXfrm>
        <a:off x="4118" y="0"/>
        <a:ext cx="3962102" cy="1243488"/>
      </dsp:txXfrm>
    </dsp:sp>
    <dsp:sp modelId="{130B4070-A12B-4742-A2F4-07C93CDE6414}">
      <dsp:nvSpPr>
        <dsp:cNvPr id="0" name=""/>
        <dsp:cNvSpPr/>
      </dsp:nvSpPr>
      <dsp:spPr>
        <a:xfrm>
          <a:off x="400329" y="1243843"/>
          <a:ext cx="3169681" cy="81431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F# Formatting</a:t>
          </a:r>
          <a:endParaRPr lang="en-US" sz="3100" kern="1200" dirty="0"/>
        </a:p>
      </dsp:txBody>
      <dsp:txXfrm>
        <a:off x="424180" y="1267694"/>
        <a:ext cx="3121979" cy="766617"/>
      </dsp:txXfrm>
    </dsp:sp>
    <dsp:sp modelId="{9DB93203-EB4B-4DF9-A1EA-A0798EC1DC56}">
      <dsp:nvSpPr>
        <dsp:cNvPr id="0" name=""/>
        <dsp:cNvSpPr/>
      </dsp:nvSpPr>
      <dsp:spPr>
        <a:xfrm>
          <a:off x="400329" y="2183442"/>
          <a:ext cx="3169681" cy="81431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http://tomasp.net</a:t>
          </a:r>
          <a:endParaRPr lang="en-US" sz="3100" kern="1200" dirty="0"/>
        </a:p>
      </dsp:txBody>
      <dsp:txXfrm>
        <a:off x="424180" y="2207293"/>
        <a:ext cx="3121979" cy="766617"/>
      </dsp:txXfrm>
    </dsp:sp>
    <dsp:sp modelId="{416C40C9-241B-43E8-A7C8-33EC9B693F56}">
      <dsp:nvSpPr>
        <dsp:cNvPr id="0" name=""/>
        <dsp:cNvSpPr/>
      </dsp:nvSpPr>
      <dsp:spPr>
        <a:xfrm>
          <a:off x="400329" y="3123041"/>
          <a:ext cx="3169681" cy="81431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Ask later :-)</a:t>
          </a:r>
          <a:endParaRPr lang="en-US" sz="3100" kern="1200" dirty="0"/>
        </a:p>
      </dsp:txBody>
      <dsp:txXfrm>
        <a:off x="424180" y="3146892"/>
        <a:ext cx="3121979" cy="766617"/>
      </dsp:txXfrm>
    </dsp:sp>
    <dsp:sp modelId="{303D830C-87A8-47EA-A060-16EA3CA8B065}">
      <dsp:nvSpPr>
        <dsp:cNvPr id="0" name=""/>
        <dsp:cNvSpPr/>
      </dsp:nvSpPr>
      <dsp:spPr>
        <a:xfrm>
          <a:off x="4263378" y="0"/>
          <a:ext cx="3962102" cy="4144963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500" kern="1200" dirty="0" smtClean="0"/>
            <a:t>Application</a:t>
          </a:r>
          <a:endParaRPr lang="en-US" sz="5500" kern="1200" dirty="0"/>
        </a:p>
      </dsp:txBody>
      <dsp:txXfrm>
        <a:off x="4263378" y="0"/>
        <a:ext cx="3962102" cy="1243488"/>
      </dsp:txXfrm>
    </dsp:sp>
    <dsp:sp modelId="{D0BB15E0-361C-4B7A-BCA9-7087C32A5CA9}">
      <dsp:nvSpPr>
        <dsp:cNvPr id="0" name=""/>
        <dsp:cNvSpPr/>
      </dsp:nvSpPr>
      <dsp:spPr>
        <a:xfrm>
          <a:off x="4659589" y="1243843"/>
          <a:ext cx="3169681" cy="81431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REST API</a:t>
          </a:r>
          <a:endParaRPr lang="en-US" sz="3100" kern="1200" dirty="0"/>
        </a:p>
      </dsp:txBody>
      <dsp:txXfrm>
        <a:off x="4683440" y="1267694"/>
        <a:ext cx="3121979" cy="766617"/>
      </dsp:txXfrm>
    </dsp:sp>
    <dsp:sp modelId="{7D158523-A25C-4A4F-92EA-99751E541E08}">
      <dsp:nvSpPr>
        <dsp:cNvPr id="0" name=""/>
        <dsp:cNvSpPr/>
      </dsp:nvSpPr>
      <dsp:spPr>
        <a:xfrm>
          <a:off x="4659589" y="2183442"/>
          <a:ext cx="3169681" cy="81431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F# to JavaScript</a:t>
          </a:r>
          <a:endParaRPr lang="en-US" sz="3100" kern="1200" dirty="0"/>
        </a:p>
      </dsp:txBody>
      <dsp:txXfrm>
        <a:off x="4683440" y="2207293"/>
        <a:ext cx="3121979" cy="766617"/>
      </dsp:txXfrm>
    </dsp:sp>
    <dsp:sp modelId="{B5BE5428-1483-489C-821C-F60749D0C0F7}">
      <dsp:nvSpPr>
        <dsp:cNvPr id="0" name=""/>
        <dsp:cNvSpPr/>
      </dsp:nvSpPr>
      <dsp:spPr>
        <a:xfrm>
          <a:off x="4659589" y="3123041"/>
          <a:ext cx="3169681" cy="81431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Type Providers</a:t>
          </a:r>
          <a:endParaRPr lang="en-US" sz="3100" kern="1200" dirty="0"/>
        </a:p>
      </dsp:txBody>
      <dsp:txXfrm>
        <a:off x="4683440" y="3146892"/>
        <a:ext cx="3121979" cy="76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CE038-53B5-499C-B0E0-E312DCF7E711}" type="datetimeFigureOut">
              <a:rPr lang="cs-CZ" smtClean="0"/>
              <a:t>15. 10. 2013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B8AFC-D6B3-4ABA-9EA9-FDE095F210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0063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7B8AFC-D6B3-4ABA-9EA9-FDE095F210EC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606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0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5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76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981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05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640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410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940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1038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374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101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2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013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5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3688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0015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29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5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1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08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2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/>
              <a:t>10/15/2013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10/15/2013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4447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funscript.info/samples/worldbank/" TargetMode="Externa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5.wdp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1"/>
            <a:ext cx="7772400" cy="2609850"/>
          </a:xfrm>
        </p:spPr>
        <p:txBody>
          <a:bodyPr/>
          <a:lstStyle/>
          <a:p>
            <a:r>
              <a:rPr lang="en-US" b="1" dirty="0" smtClean="0"/>
              <a:t>F# for the W</a:t>
            </a:r>
            <a:r>
              <a:rPr lang="en-US" b="1" dirty="0" smtClean="0">
                <a:solidFill>
                  <a:schemeClr val="accent3"/>
                </a:solidFill>
              </a:rPr>
              <a:t>(</a:t>
            </a:r>
            <a:r>
              <a:rPr lang="en-US" b="1" dirty="0" err="1" smtClean="0"/>
              <a:t>in</a:t>
            </a:r>
            <a:r>
              <a:rPr lang="en-US" b="1" dirty="0" err="1" smtClean="0">
                <a:solidFill>
                  <a:schemeClr val="accent3"/>
                </a:solidFill>
              </a:rPr>
              <a:t>|</a:t>
            </a:r>
            <a:r>
              <a:rPr lang="en-US" b="1" dirty="0" err="1" smtClean="0"/>
              <a:t>eb</a:t>
            </a:r>
            <a:r>
              <a:rPr lang="en-US" b="1" dirty="0" smtClean="0">
                <a:solidFill>
                  <a:schemeClr val="accent3"/>
                </a:solidFill>
              </a:rPr>
              <a:t>)</a:t>
            </a:r>
            <a:endParaRPr lang="en-US" sz="3600" b="1" dirty="0">
              <a:solidFill>
                <a:schemeClr val="accent3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05400"/>
            <a:ext cx="6400800" cy="14478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Tomas Petricek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accent3"/>
                </a:solidFill>
              </a:rPr>
              <a:t>@</a:t>
            </a:r>
            <a:r>
              <a:rPr lang="en-US" sz="2800" dirty="0" err="1" smtClean="0">
                <a:solidFill>
                  <a:schemeClr val="accent3"/>
                </a:solidFill>
              </a:rPr>
              <a:t>tomaspetricek</a:t>
            </a:r>
            <a:endParaRPr lang="en-US" sz="2800" dirty="0" smtClean="0">
              <a:solidFill>
                <a:schemeClr val="accent3"/>
              </a:solidFill>
            </a:endParaRPr>
          </a:p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Conspirator behind </a:t>
            </a:r>
            <a:r>
              <a:rPr lang="en-US" sz="2800" u="sng" dirty="0" smtClean="0">
                <a:solidFill>
                  <a:schemeClr val="accent1"/>
                </a:solidFill>
              </a:rPr>
              <a:t>http://fsharp.org</a:t>
            </a:r>
            <a:r>
              <a:rPr lang="en-US" sz="2800" dirty="0" smtClean="0">
                <a:solidFill>
                  <a:schemeClr val="accent1"/>
                </a:solidFill>
              </a:rPr>
              <a:t> </a:t>
            </a:r>
            <a:endParaRPr 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03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447800"/>
            <a:ext cx="2827867" cy="3708856"/>
          </a:xfrm>
          <a:prstGeom prst="rect">
            <a:avLst/>
          </a:prstGeom>
          <a:ln>
            <a:noFill/>
          </a:ln>
          <a:effectLst>
            <a:outerShdw blurRad="342900" sx="107000" sy="107000" algn="ctr" rotWithShape="0">
              <a:prstClr val="black">
                <a:alpha val="88000"/>
              </a:prstClr>
            </a:outerShdw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74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for the Web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7855440"/>
              </p:ext>
            </p:extLst>
          </p:nvPr>
        </p:nvGraphicFramePr>
        <p:xfrm>
          <a:off x="457200" y="1981200"/>
          <a:ext cx="8229600" cy="4144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057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for the Web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5088223"/>
              </p:ext>
            </p:extLst>
          </p:nvPr>
        </p:nvGraphicFramePr>
        <p:xfrm>
          <a:off x="457200" y="1981200"/>
          <a:ext cx="8229600" cy="4144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059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for the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3"/>
                </a:solidFill>
              </a:rPr>
              <a:t>Server-side</a:t>
            </a:r>
            <a:r>
              <a:rPr lang="en-US" dirty="0"/>
              <a:t> </a:t>
            </a:r>
            <a:r>
              <a:rPr lang="en-US" dirty="0" smtClean="0"/>
              <a:t>standard .NET libraries</a:t>
            </a:r>
            <a:endParaRPr lang="en-US" b="1" dirty="0" smtClean="0">
              <a:solidFill>
                <a:schemeClr val="accent3"/>
              </a:solidFill>
            </a:endParaRPr>
          </a:p>
          <a:p>
            <a:pPr lvl="1"/>
            <a:r>
              <a:rPr lang="en-US" dirty="0" smtClean="0"/>
              <a:t>ASP.NET Web API</a:t>
            </a:r>
          </a:p>
          <a:p>
            <a:pPr lvl="1"/>
            <a:r>
              <a:rPr lang="en-US" dirty="0" err="1" smtClean="0"/>
              <a:t>ServiceStack</a:t>
            </a:r>
            <a:r>
              <a:rPr lang="en-US" dirty="0" smtClean="0"/>
              <a:t>, </a:t>
            </a:r>
            <a:r>
              <a:rPr lang="en-US" dirty="0" err="1" smtClean="0"/>
              <a:t>NancyFX</a:t>
            </a:r>
            <a:r>
              <a:rPr lang="en-US" dirty="0" smtClean="0"/>
              <a:t> </a:t>
            </a:r>
          </a:p>
          <a:p>
            <a:r>
              <a:rPr lang="en-US" b="1" dirty="0" smtClean="0">
                <a:solidFill>
                  <a:schemeClr val="accent1"/>
                </a:solidFill>
              </a:rPr>
              <a:t>Why F#? </a:t>
            </a:r>
            <a:r>
              <a:rPr lang="en-US" dirty="0" smtClean="0"/>
              <a:t>on the server-side</a:t>
            </a:r>
          </a:p>
          <a:p>
            <a:pPr lvl="1"/>
            <a:r>
              <a:rPr lang="en-US" dirty="0" smtClean="0"/>
              <a:t>Asynchronous workflows &amp; agents</a:t>
            </a:r>
          </a:p>
          <a:p>
            <a:pPr lvl="1"/>
            <a:r>
              <a:rPr lang="en-US" dirty="0" smtClean="0"/>
              <a:t>Type providers for data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98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[DEMO]</a:t>
            </a:r>
            <a:endParaRPr lang="cs-CZ" dirty="0">
              <a:solidFill>
                <a:schemeClr val="accent3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7239000" cy="1752600"/>
          </a:xfrm>
        </p:spPr>
        <p:txBody>
          <a:bodyPr/>
          <a:lstStyle/>
          <a:p>
            <a:r>
              <a:rPr lang="en-US" dirty="0" err="1" smtClean="0"/>
              <a:t>WorldData</a:t>
            </a:r>
            <a:r>
              <a:rPr lang="en-US" dirty="0" smtClean="0"/>
              <a:t> using ASP.NET </a:t>
            </a:r>
            <a:r>
              <a:rPr lang="en-US" dirty="0" err="1" smtClean="0"/>
              <a:t>WebAPI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1387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8001000" cy="4993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8001000" cy="4993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to JavaScript (2007)</a:t>
            </a:r>
            <a:endParaRPr lang="cs-CZ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5817569"/>
            <a:ext cx="3276600" cy="566944"/>
          </a:xfrm>
          <a:prstGeom prst="rect">
            <a:avLst/>
          </a:prstGeom>
          <a:noFill/>
          <a:ln>
            <a:noFill/>
          </a:ln>
          <a:effectLst>
            <a:outerShdw blurRad="3683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 rot="20412623">
            <a:off x="1380911" y="3059858"/>
            <a:ext cx="737567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solidFill>
                  <a:schemeClr val="accent3"/>
                </a:solidFill>
                <a:latin typeface="Kaushan Script" pitchFamily="66" charset="0"/>
              </a:rPr>
              <a:t>“Before it was cool.”</a:t>
            </a:r>
            <a:endParaRPr lang="cs-CZ" sz="6500" b="1" dirty="0">
              <a:solidFill>
                <a:schemeClr val="accent3"/>
              </a:solidFill>
              <a:latin typeface="Kaushan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284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to JavaScript (2013)</a:t>
            </a:r>
            <a:endParaRPr lang="cs-CZ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487691"/>
            <a:ext cx="6363584" cy="506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1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[DEMO]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7239000" cy="1752600"/>
          </a:xfrm>
        </p:spPr>
        <p:txBody>
          <a:bodyPr/>
          <a:lstStyle/>
          <a:p>
            <a:r>
              <a:rPr lang="en-US" dirty="0" err="1" smtClean="0"/>
              <a:t>WorldBank</a:t>
            </a:r>
            <a:r>
              <a:rPr lang="en-US" dirty="0" smtClean="0"/>
              <a:t> App for the Web</a:t>
            </a:r>
          </a:p>
          <a:p>
            <a:r>
              <a:rPr lang="en-US" dirty="0">
                <a:hlinkClick r:id="rId2"/>
              </a:rPr>
              <a:t>http://funscript.info/samples/worldbank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4241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F# to JavaScript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6482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chemeClr val="accent2"/>
                </a:solidFill>
              </a:rPr>
              <a:t>TypeScript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dirty="0" smtClean="0"/>
              <a:t>type provider</a:t>
            </a:r>
          </a:p>
          <a:p>
            <a:pPr lvl="1"/>
            <a:r>
              <a:rPr lang="en-US" dirty="0" smtClean="0"/>
              <a:t>Import types for JS libraries</a:t>
            </a:r>
          </a:p>
          <a:p>
            <a:pPr lvl="1"/>
            <a:r>
              <a:rPr lang="en-US" dirty="0" smtClean="0"/>
              <a:t>Somebody else writes them!</a:t>
            </a:r>
          </a:p>
          <a:p>
            <a:pPr>
              <a:spcBef>
                <a:spcPts val="4200"/>
              </a:spcBef>
            </a:pPr>
            <a:r>
              <a:rPr lang="en-US" dirty="0" smtClean="0"/>
              <a:t>Libraries &amp; frameworks</a:t>
            </a:r>
          </a:p>
          <a:p>
            <a:pPr lvl="1"/>
            <a:r>
              <a:rPr lang="en-US" b="1" dirty="0" smtClean="0"/>
              <a:t>Open source: </a:t>
            </a:r>
            <a:r>
              <a:rPr lang="en-US" b="1" dirty="0" err="1" smtClean="0">
                <a:solidFill>
                  <a:schemeClr val="accent4"/>
                </a:solidFill>
              </a:rPr>
              <a:t>FunScript</a:t>
            </a:r>
            <a:r>
              <a:rPr lang="en-US" dirty="0"/>
              <a:t> </a:t>
            </a:r>
            <a:r>
              <a:rPr lang="en-US" dirty="0" smtClean="0"/>
              <a:t>(lightweight, Apache 2)</a:t>
            </a:r>
          </a:p>
          <a:p>
            <a:pPr lvl="1"/>
            <a:r>
              <a:rPr lang="en-US" b="1" dirty="0" smtClean="0"/>
              <a:t>Commercial: </a:t>
            </a:r>
            <a:r>
              <a:rPr lang="en-US" b="1" dirty="0" err="1" smtClean="0">
                <a:solidFill>
                  <a:schemeClr val="accent4"/>
                </a:solidFill>
              </a:rPr>
              <a:t>WebSharper</a:t>
            </a:r>
            <a:r>
              <a:rPr lang="en-US" b="1" dirty="0" smtClean="0">
                <a:solidFill>
                  <a:schemeClr val="accent4"/>
                </a:solidFill>
              </a:rPr>
              <a:t> </a:t>
            </a:r>
            <a:r>
              <a:rPr lang="en-US" dirty="0" smtClean="0"/>
              <a:t>(more than just JS)</a:t>
            </a:r>
            <a:endParaRPr lang="en-US" b="1" dirty="0" smtClean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55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Accessing REST services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2438400"/>
            <a:ext cx="7545779" cy="3581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800"/>
              </a:lnSpc>
            </a:pPr>
            <a:r>
              <a:rPr lang="en-US" sz="4000" b="1" dirty="0" smtClean="0">
                <a:solidFill>
                  <a:schemeClr val="accent2"/>
                </a:solidFill>
              </a:rPr>
              <a:t>REST</a:t>
            </a:r>
            <a:r>
              <a:rPr lang="en-US" sz="2800" dirty="0" smtClean="0">
                <a:solidFill>
                  <a:schemeClr val="accent2"/>
                </a:solidFill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Representational State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Transfer) is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a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3500" b="1" dirty="0" smtClean="0">
                <a:solidFill>
                  <a:schemeClr val="accent4"/>
                </a:solidFill>
              </a:rPr>
              <a:t>style of software architecture</a:t>
            </a:r>
            <a:r>
              <a:rPr lang="en-US" sz="2800" dirty="0" smtClean="0">
                <a:solidFill>
                  <a:schemeClr val="accent4"/>
                </a:solidFill>
              </a:rPr>
              <a:t>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for distributed systems such as the </a:t>
            </a:r>
            <a:r>
              <a:rPr lang="en-US" sz="2800" b="1" dirty="0">
                <a:solidFill>
                  <a:schemeClr val="accent2"/>
                </a:solidFill>
              </a:rPr>
              <a:t>World Wide Web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. REST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has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emerged as a predominant Web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service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</a:rPr>
              <a:t>design model.</a:t>
            </a:r>
            <a:endParaRPr lang="en-US" sz="2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99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2362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smtClean="0">
                <a:solidFill>
                  <a:schemeClr val="accent3"/>
                </a:solidFill>
              </a:rPr>
              <a:t>F#</a:t>
            </a:r>
            <a:r>
              <a:rPr lang="en-US" sz="5000" b="1" smtClean="0"/>
              <a:t> </a:t>
            </a:r>
            <a:r>
              <a:rPr lang="en-US" sz="5000" b="1" smtClean="0">
                <a:solidFill>
                  <a:schemeClr val="accent3"/>
                </a:solidFill>
              </a:rPr>
              <a:t>Software Foundation</a:t>
            </a:r>
            <a:br>
              <a:rPr lang="en-US" sz="5000" b="1" smtClean="0">
                <a:solidFill>
                  <a:schemeClr val="accent3"/>
                </a:solidFill>
              </a:rPr>
            </a:br>
            <a:endParaRPr lang="en-US" sz="5000" b="1" dirty="0" smtClean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35814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 smtClean="0">
                <a:solidFill>
                  <a:schemeClr val="accent1"/>
                </a:solidFill>
              </a:rPr>
              <a:t>http://www.fsharp.org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31125" y="1066800"/>
            <a:ext cx="7327075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software stacks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trainings 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teaching F#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user groups  </a:t>
            </a:r>
            <a:r>
              <a:rPr lang="en-US" sz="1500" dirty="0" smtClean="0">
                <a:solidFill>
                  <a:schemeClr val="tx1">
                    <a:lumMod val="50000"/>
                  </a:schemeClr>
                </a:solidFill>
              </a:rPr>
              <a:t>snippets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mac and </a:t>
            </a:r>
            <a:r>
              <a:rPr lang="en-US" sz="2300" dirty="0" err="1" smtClean="0">
                <a:solidFill>
                  <a:schemeClr val="tx1">
                    <a:lumMod val="50000"/>
                  </a:schemeClr>
                </a:solidFill>
              </a:rPr>
              <a:t>linux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cross-platform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books and tutorials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89462" y="30480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F# community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open-source </a:t>
            </a:r>
            <a:r>
              <a:rPr lang="en-US" sz="2500" dirty="0" err="1" smtClean="0">
                <a:solidFill>
                  <a:schemeClr val="tx1">
                    <a:lumMod val="50000"/>
                  </a:schemeClr>
                </a:solidFill>
              </a:rPr>
              <a:t>MonoDevelop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28800" y="4343400"/>
            <a:ext cx="5715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contributions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research</a:t>
            </a:r>
            <a:r>
              <a:rPr lang="en-US" sz="30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sz="3000" dirty="0" smtClean="0">
                <a:solidFill>
                  <a:prstClr val="white">
                    <a:lumMod val="50000"/>
                  </a:prstClr>
                </a:solidFill>
              </a:rPr>
              <a:t>support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consultancy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mailing list</a:t>
            </a: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04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[DEMO]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7239000" cy="1752600"/>
          </a:xfrm>
        </p:spPr>
        <p:txBody>
          <a:bodyPr/>
          <a:lstStyle/>
          <a:p>
            <a:r>
              <a:rPr lang="en-US" dirty="0" smtClean="0"/>
              <a:t>REST API and JSON provider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49657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Accessing REST services</a:t>
            </a:r>
            <a:endParaRPr lang="cs-CZ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75013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7" t="8328" r="2586" b="3511"/>
          <a:stretch/>
        </p:blipFill>
        <p:spPr bwMode="auto">
          <a:xfrm>
            <a:off x="457200" y="1788226"/>
            <a:ext cx="8217725" cy="453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60" t="33812" r="6103" b="30417"/>
          <a:stretch/>
        </p:blipFill>
        <p:spPr bwMode="auto">
          <a:xfrm>
            <a:off x="5169725" y="3048000"/>
            <a:ext cx="3206338" cy="1840675"/>
          </a:xfrm>
          <a:prstGeom prst="rect">
            <a:avLst/>
          </a:prstGeom>
          <a:noFill/>
          <a:ln>
            <a:noFill/>
          </a:ln>
          <a:effectLst>
            <a:outerShdw blurRad="3937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03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[DEMO]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Introducing Apiary Type Provider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7548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Apiary.io Type Provider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Common REST conventions</a:t>
            </a:r>
          </a:p>
          <a:p>
            <a:pPr lvl="1"/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GET </a:t>
            </a: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/movie/{id}</a:t>
            </a:r>
            <a:r>
              <a:rPr lang="en-US" dirty="0" smtClean="0"/>
              <a:t>		Get movie summary</a:t>
            </a:r>
          </a:p>
          <a:p>
            <a:pPr lvl="1"/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GET </a:t>
            </a: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/movie/{id}/casts</a:t>
            </a:r>
            <a:r>
              <a:rPr lang="en-US" dirty="0" smtClean="0"/>
              <a:t>	Get cast details</a:t>
            </a:r>
          </a:p>
          <a:p>
            <a:pPr>
              <a:spcBef>
                <a:spcPts val="4200"/>
              </a:spcBef>
            </a:pPr>
            <a:r>
              <a:rPr lang="en-US" dirty="0" smtClean="0"/>
              <a:t>Types from JSON samples</a:t>
            </a:r>
          </a:p>
          <a:p>
            <a:pPr lvl="1"/>
            <a:r>
              <a:rPr lang="cs-CZ" sz="2800" dirty="0" smtClean="0">
                <a:latin typeface="+mj-lt"/>
              </a:rPr>
              <a:t>{ 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"page"</a:t>
            </a:r>
            <a:r>
              <a:rPr lang="cs-CZ" sz="2800" dirty="0" smtClean="0">
                <a:latin typeface="+mj-lt"/>
              </a:rPr>
              <a:t>: 1, 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"total_pages"</a:t>
            </a:r>
            <a:r>
              <a:rPr lang="cs-CZ" sz="2800" dirty="0" smtClean="0">
                <a:latin typeface="+mj-lt"/>
              </a:rPr>
              <a:t>: 1,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 "total_results"</a:t>
            </a:r>
            <a:r>
              <a:rPr lang="cs-CZ" sz="2800" dirty="0" smtClean="0">
                <a:latin typeface="+mj-lt"/>
              </a:rPr>
              <a:t>: 5</a:t>
            </a:r>
            <a:r>
              <a:rPr lang="en-US" sz="2800" dirty="0" smtClean="0">
                <a:latin typeface="+mj-lt"/>
              </a:rPr>
              <a:t>,</a:t>
            </a:r>
            <a:endParaRPr lang="cs-CZ" sz="2800" dirty="0" smtClean="0">
              <a:latin typeface="+mj-lt"/>
            </a:endParaRPr>
          </a:p>
          <a:p>
            <a:pPr lvl="1"/>
            <a:r>
              <a:rPr lang="cs-CZ" sz="2800" dirty="0" smtClean="0">
                <a:latin typeface="+mj-lt"/>
              </a:rPr>
              <a:t>  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"results"</a:t>
            </a:r>
            <a:r>
              <a:rPr lang="cs-CZ" sz="2800" dirty="0" smtClean="0">
                <a:latin typeface="+mj-lt"/>
              </a:rPr>
              <a:t>: [ { </a:t>
            </a:r>
            <a:r>
              <a:rPr lang="cs-CZ" sz="2800" dirty="0" smtClean="0">
                <a:solidFill>
                  <a:schemeClr val="accent2"/>
                </a:solidFill>
                <a:latin typeface="+mj-lt"/>
              </a:rPr>
              <a:t>"title"</a:t>
            </a:r>
            <a:r>
              <a:rPr lang="cs-CZ" sz="2800" dirty="0" smtClean="0">
                <a:latin typeface="+mj-lt"/>
              </a:rPr>
              <a:t>: "Skyfall", 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"id"</a:t>
            </a:r>
            <a:r>
              <a:rPr lang="en-US" sz="2800" dirty="0" smtClean="0">
                <a:latin typeface="+mj-lt"/>
              </a:rPr>
              <a:t>: 94221</a:t>
            </a:r>
            <a:r>
              <a:rPr lang="cs-CZ" sz="2800" dirty="0" smtClean="0">
                <a:latin typeface="+mj-lt"/>
              </a:rPr>
              <a:t> } ] }</a:t>
            </a:r>
            <a:endParaRPr lang="cs-CZ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848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[DEMO]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772400" cy="1752600"/>
          </a:xfrm>
        </p:spPr>
        <p:txBody>
          <a:bodyPr/>
          <a:lstStyle/>
          <a:p>
            <a:r>
              <a:rPr lang="en-US" dirty="0" smtClean="0"/>
              <a:t>The Movie Database Web App</a:t>
            </a:r>
          </a:p>
          <a:p>
            <a:r>
              <a:rPr lang="en-US" u="sng" dirty="0">
                <a:solidFill>
                  <a:schemeClr val="accent4"/>
                </a:solidFill>
              </a:rPr>
              <a:t>http://funscript.info/samples/moviedatabase</a:t>
            </a:r>
            <a:endParaRPr lang="cs-CZ" u="sng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05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Type Providers in Action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4837"/>
            <a:ext cx="8229600" cy="4144963"/>
          </a:xfrm>
        </p:spPr>
        <p:txBody>
          <a:bodyPr anchor="ctr">
            <a:normAutofit/>
          </a:bodyPr>
          <a:lstStyle/>
          <a:p>
            <a:pPr algn="ctr">
              <a:spcBef>
                <a:spcPts val="1200"/>
              </a:spcBef>
            </a:pPr>
            <a:r>
              <a:rPr lang="en-US" sz="4000" b="1" dirty="0" err="1" smtClean="0">
                <a:solidFill>
                  <a:schemeClr val="accent4"/>
                </a:solidFill>
              </a:rPr>
              <a:t>WorldBank</a:t>
            </a:r>
            <a:r>
              <a:rPr lang="en-US" sz="4000" b="1" dirty="0" smtClean="0">
                <a:solidFill>
                  <a:schemeClr val="accent4"/>
                </a:solidFill>
              </a:rPr>
              <a:t> </a:t>
            </a:r>
            <a:r>
              <a:rPr lang="en-US" sz="4000" dirty="0" smtClean="0"/>
              <a:t>Type Provider</a:t>
            </a:r>
          </a:p>
          <a:p>
            <a:pPr algn="ctr">
              <a:spcBef>
                <a:spcPts val="1200"/>
              </a:spcBef>
            </a:pPr>
            <a:r>
              <a:rPr lang="en-US" sz="4000" b="1" dirty="0" smtClean="0">
                <a:solidFill>
                  <a:schemeClr val="accent2"/>
                </a:solidFill>
              </a:rPr>
              <a:t>JSON </a:t>
            </a:r>
            <a:r>
              <a:rPr lang="en-US" sz="4000" dirty="0" smtClean="0"/>
              <a:t>Type Provider</a:t>
            </a:r>
            <a:endParaRPr lang="cs-CZ" sz="4000" dirty="0" smtClean="0"/>
          </a:p>
          <a:p>
            <a:pPr algn="ctr">
              <a:spcBef>
                <a:spcPts val="1200"/>
              </a:spcBef>
            </a:pPr>
            <a:r>
              <a:rPr lang="en-US" sz="4000" b="1" dirty="0" smtClean="0">
                <a:solidFill>
                  <a:schemeClr val="accent4"/>
                </a:solidFill>
              </a:rPr>
              <a:t>Apiary</a:t>
            </a:r>
            <a:r>
              <a:rPr lang="en-US" sz="4000" b="1" dirty="0" smtClean="0">
                <a:solidFill>
                  <a:schemeClr val="accent3"/>
                </a:solidFill>
              </a:rPr>
              <a:t> </a:t>
            </a:r>
            <a:r>
              <a:rPr lang="en-US" sz="4000" dirty="0" smtClean="0"/>
              <a:t>Type Provider</a:t>
            </a:r>
          </a:p>
          <a:p>
            <a:pPr algn="ctr">
              <a:spcBef>
                <a:spcPts val="1200"/>
              </a:spcBef>
            </a:pPr>
            <a:r>
              <a:rPr lang="en-US" sz="4000" b="1" dirty="0" err="1" smtClean="0">
                <a:solidFill>
                  <a:schemeClr val="accent2"/>
                </a:solidFill>
              </a:rPr>
              <a:t>TypeScript</a:t>
            </a:r>
            <a:r>
              <a:rPr lang="en-US" sz="4000" b="1" dirty="0" smtClean="0">
                <a:solidFill>
                  <a:schemeClr val="accent2"/>
                </a:solidFill>
              </a:rPr>
              <a:t> </a:t>
            </a:r>
            <a:r>
              <a:rPr lang="en-US" sz="4000" dirty="0" smtClean="0"/>
              <a:t>Type Provider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4403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[SUMMARY]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Where to learn more?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2012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Trainings &amp; Learning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Functional and </a:t>
            </a:r>
            <a:r>
              <a:rPr lang="en-US" b="1" dirty="0" smtClean="0">
                <a:solidFill>
                  <a:schemeClr val="accent1"/>
                </a:solidFill>
              </a:rPr>
              <a:t>F# trainings</a:t>
            </a:r>
          </a:p>
          <a:p>
            <a:pPr lvl="1"/>
            <a:r>
              <a:rPr lang="en-US" b="1" dirty="0" smtClean="0"/>
              <a:t>London</a:t>
            </a:r>
            <a:r>
              <a:rPr lang="en-US" dirty="0" smtClean="0"/>
              <a:t>, </a:t>
            </a:r>
            <a:r>
              <a:rPr lang="en-US" b="1" dirty="0" smtClean="0"/>
              <a:t>New York </a:t>
            </a:r>
            <a:r>
              <a:rPr lang="en-US" dirty="0" smtClean="0"/>
              <a:t>or </a:t>
            </a:r>
            <a:r>
              <a:rPr lang="en-US" b="1" dirty="0" smtClean="0"/>
              <a:t>on-site</a:t>
            </a:r>
          </a:p>
          <a:p>
            <a:pPr lvl="1"/>
            <a:r>
              <a:rPr lang="en-US" dirty="0" smtClean="0"/>
              <a:t>Get in touch </a:t>
            </a:r>
            <a:r>
              <a:rPr lang="en-US" u="sng" dirty="0" smtClean="0">
                <a:solidFill>
                  <a:schemeClr val="accent3"/>
                </a:solidFill>
              </a:rPr>
              <a:t>tomas@tomasp.net</a:t>
            </a:r>
          </a:p>
          <a:p>
            <a:pPr lvl="4"/>
            <a:endParaRPr lang="en-US" dirty="0" smtClean="0">
              <a:solidFill>
                <a:schemeClr val="accent1"/>
              </a:solidFill>
            </a:endParaRPr>
          </a:p>
          <a:p>
            <a:r>
              <a:rPr lang="en-US" dirty="0" smtClean="0"/>
              <a:t>Upcoming </a:t>
            </a:r>
            <a:r>
              <a:rPr lang="en-US" b="1" dirty="0" smtClean="0">
                <a:solidFill>
                  <a:schemeClr val="accent1"/>
                </a:solidFill>
              </a:rPr>
              <a:t>F# Deep Dives </a:t>
            </a:r>
            <a:r>
              <a:rPr lang="en-US" dirty="0" smtClean="0"/>
              <a:t>book</a:t>
            </a:r>
          </a:p>
          <a:p>
            <a:pPr lvl="1"/>
            <a:r>
              <a:rPr lang="en-US" u="sng" dirty="0" smtClean="0">
                <a:solidFill>
                  <a:schemeClr val="accent3"/>
                </a:solidFill>
              </a:rPr>
              <a:t>http://manning.com/petricek2</a:t>
            </a:r>
            <a:r>
              <a:rPr lang="en-US" u="sng" dirty="0" smtClean="0"/>
              <a:t> </a:t>
            </a:r>
            <a:endParaRPr lang="en-US" u="sng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0" y="4114800"/>
            <a:ext cx="1736725" cy="2193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305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438400"/>
            <a:ext cx="8686800" cy="2667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prstClr val="white">
                    <a:lumMod val="50000"/>
                  </a:prstClr>
                </a:solidFill>
              </a:rPr>
              <a:t>tool support</a:t>
            </a: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>   </a:t>
            </a:r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>extensibility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>code-first</a:t>
            </a:r>
            <a:b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  <a:t/>
            </a:r>
            <a:br>
              <a:rPr lang="en-US" sz="2200" dirty="0" smtClean="0">
                <a:solidFill>
                  <a:prstClr val="white">
                    <a:lumMod val="50000"/>
                  </a:prst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unstructured data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static typing</a:t>
            </a:r>
            <a:b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1500" dirty="0" smtClean="0">
                <a:solidFill>
                  <a:prstClr val="white">
                    <a:lumMod val="50000"/>
                  </a:prstClr>
                </a:solidFill>
              </a:rPr>
              <a:t>inference                                                                                                       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schema  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3124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smtClean="0">
                <a:solidFill>
                  <a:schemeClr val="accent3"/>
                </a:solidFill>
              </a:rPr>
              <a:t>Love the Data</a:t>
            </a:r>
            <a:br>
              <a:rPr lang="en-US" sz="5000" b="1" smtClean="0">
                <a:solidFill>
                  <a:schemeClr val="accent3"/>
                </a:solidFill>
              </a:rPr>
            </a:br>
            <a:endParaRPr lang="en-US" sz="5000" b="1" dirty="0" smtClean="0">
              <a:solidFill>
                <a:schemeClr val="accent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 F#, Data and Services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43434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 smtClean="0">
                <a:solidFill>
                  <a:schemeClr val="accent1"/>
                </a:solidFill>
              </a:rPr>
              <a:t>and integration 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6200" y="1828800"/>
            <a:ext cx="89916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other languages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 web</a:t>
            </a: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4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4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type script                                                             </a:t>
            </a: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REST</a:t>
            </a:r>
            <a:endParaRPr lang="en-US" sz="3600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3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R language   </a:t>
            </a:r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transparent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java script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400" dirty="0">
                <a:solidFill>
                  <a:schemeClr val="tx1">
                    <a:lumMod val="50000"/>
                  </a:schemeClr>
                </a:solidFill>
              </a:rPr>
            </a:br>
            <a:endParaRPr lang="en-US" sz="24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36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build="p"/>
      <p:bldP spid="5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75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78562"/>
          </a:xfrm>
        </p:spPr>
        <p:txBody>
          <a:bodyPr>
            <a:normAutofit/>
          </a:bodyPr>
          <a:lstStyle/>
          <a:p>
            <a:r>
              <a:rPr lang="en-US" sz="8000" b="1" dirty="0" smtClean="0">
                <a:effectLst>
                  <a:glow rad="254000">
                    <a:schemeClr val="bg1">
                      <a:alpha val="60000"/>
                    </a:schemeClr>
                  </a:glow>
                </a:effectLst>
              </a:rPr>
              <a:t>The Data</a:t>
            </a:r>
            <a:endParaRPr lang="cs-CZ" sz="8000" b="1" dirty="0">
              <a:effectLst>
                <a:glow rad="254000">
                  <a:schemeClr val="bg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013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239000" cy="5421953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11" t="62732"/>
          <a:stretch/>
        </p:blipFill>
        <p:spPr bwMode="auto">
          <a:xfrm>
            <a:off x="5569526" y="4239491"/>
            <a:ext cx="2431473" cy="2020662"/>
          </a:xfrm>
          <a:prstGeom prst="rect">
            <a:avLst/>
          </a:prstGeom>
          <a:ln>
            <a:noFill/>
          </a:ln>
          <a:effectLst>
            <a:outerShdw blurRad="723900" dist="35921" dir="2700000" sx="106000" sy="106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2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43000"/>
            <a:ext cx="7924800" cy="4502082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0" t="19329" r="2260" b="32928"/>
          <a:stretch/>
        </p:blipFill>
        <p:spPr bwMode="auto">
          <a:xfrm>
            <a:off x="2078182" y="2006930"/>
            <a:ext cx="6353299" cy="2149434"/>
          </a:xfrm>
          <a:prstGeom prst="rect">
            <a:avLst/>
          </a:prstGeom>
          <a:noFill/>
          <a:ln>
            <a:noFill/>
          </a:ln>
          <a:effectLst>
            <a:outerShdw blurRad="825500"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854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905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.</a:t>
            </a:r>
            <a:endParaRPr lang="cs-CZ" sz="5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74638"/>
            <a:ext cx="7239000" cy="6126162"/>
          </a:xfrm>
        </p:spPr>
        <p:txBody>
          <a:bodyPr>
            <a:normAutofit/>
          </a:bodyPr>
          <a:lstStyle/>
          <a:p>
            <a:pPr algn="l"/>
            <a:r>
              <a:rPr lang="en-US" sz="5000" b="1" dirty="0" smtClean="0">
                <a:solidFill>
                  <a:schemeClr val="accent4"/>
                </a:solidFill>
              </a:rPr>
              <a:t>let</a:t>
            </a:r>
            <a:r>
              <a:rPr lang="en-US" sz="5000" b="1" dirty="0" smtClean="0">
                <a:solidFill>
                  <a:schemeClr val="accent3"/>
                </a:solidFill>
              </a:rPr>
              <a:t> </a:t>
            </a:r>
            <a:r>
              <a:rPr lang="en-US" sz="5000" dirty="0" err="1" smtClean="0"/>
              <a:t>wb</a:t>
            </a:r>
            <a:r>
              <a:rPr lang="en-US" sz="5000" dirty="0" smtClean="0"/>
              <a:t> = </a:t>
            </a:r>
            <a:r>
              <a:rPr lang="en-US" sz="5000" dirty="0" err="1" smtClean="0">
                <a:solidFill>
                  <a:schemeClr val="accent2"/>
                </a:solidFill>
              </a:rPr>
              <a:t>WorldBank</a:t>
            </a:r>
            <a:r>
              <a:rPr lang="en-US" sz="5000" dirty="0" smtClean="0"/>
              <a:t>()</a:t>
            </a:r>
            <a:br>
              <a:rPr lang="en-US" sz="5000" dirty="0" smtClean="0"/>
            </a:br>
            <a:endParaRPr lang="cs-CZ" sz="5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478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 smtClean="0"/>
              <a:t>w</a:t>
            </a:r>
            <a:endParaRPr lang="cs-CZ" sz="5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24000" y="274638"/>
            <a:ext cx="7239000" cy="6126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dirty="0" smtClean="0"/>
              <a:t/>
            </a:r>
            <a:br>
              <a:rPr lang="en-US" sz="5000" dirty="0" smtClean="0"/>
            </a:br>
            <a:r>
              <a:rPr lang="en-US" sz="5000" dirty="0"/>
              <a:t> </a:t>
            </a:r>
            <a:r>
              <a:rPr lang="en-US" sz="5000" dirty="0" smtClean="0"/>
              <a:t>  b</a:t>
            </a:r>
            <a:endParaRPr lang="cs-CZ" sz="5000" dirty="0"/>
          </a:p>
        </p:txBody>
      </p:sp>
    </p:spTree>
    <p:extLst>
      <p:ext uri="{BB962C8B-B14F-4D97-AF65-F5344CB8AC3E}">
        <p14:creationId xmlns:p14="http://schemas.microsoft.com/office/powerpoint/2010/main" val="2309834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accent3"/>
                </a:solidFill>
              </a:rPr>
              <a:t>[DEMO]</a:t>
            </a:r>
            <a:endParaRPr lang="cs-CZ" dirty="0">
              <a:solidFill>
                <a:schemeClr val="accent3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Exploring WorldBank Data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70934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Asynchronous programming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Asynchrony matters</a:t>
            </a:r>
          </a:p>
          <a:p>
            <a:pPr lvl="1"/>
            <a:r>
              <a:rPr lang="en-US" b="1" smtClean="0">
                <a:solidFill>
                  <a:schemeClr val="accent3"/>
                </a:solidFill>
              </a:rPr>
              <a:t>Node.js</a:t>
            </a:r>
            <a:r>
              <a:rPr lang="en-US" smtClean="0"/>
              <a:t> and </a:t>
            </a:r>
            <a:r>
              <a:rPr lang="en-US" b="1" smtClean="0">
                <a:solidFill>
                  <a:schemeClr val="accent1"/>
                </a:solidFill>
              </a:rPr>
              <a:t>C# 5.0</a:t>
            </a:r>
          </a:p>
          <a:p>
            <a:pPr lvl="3"/>
            <a:endParaRPr lang="en-US" b="1" smtClean="0">
              <a:solidFill>
                <a:schemeClr val="accent1"/>
              </a:solidFill>
            </a:endParaRPr>
          </a:p>
          <a:p>
            <a:r>
              <a:rPr lang="en-US" smtClean="0"/>
              <a:t>F# Async workflows</a:t>
            </a:r>
          </a:p>
          <a:p>
            <a:pPr lvl="1"/>
            <a:r>
              <a:rPr lang="en-US" smtClean="0"/>
              <a:t>Without </a:t>
            </a:r>
            <a:r>
              <a:rPr lang="en-US" b="1" smtClean="0">
                <a:solidFill>
                  <a:schemeClr val="accent1"/>
                </a:solidFill>
              </a:rPr>
              <a:t>inversion of control</a:t>
            </a:r>
          </a:p>
          <a:p>
            <a:pPr lvl="1"/>
            <a:r>
              <a:rPr lang="en-US" b="1" smtClean="0">
                <a:solidFill>
                  <a:schemeClr val="accent3"/>
                </a:solidFill>
              </a:rPr>
              <a:t>Exception handling</a:t>
            </a:r>
            <a:r>
              <a:rPr lang="en-US" smtClean="0"/>
              <a:t> and </a:t>
            </a:r>
            <a:r>
              <a:rPr lang="en-US" b="1" smtClean="0">
                <a:solidFill>
                  <a:schemeClr val="accent3"/>
                </a:solidFill>
              </a:rPr>
              <a:t>loops</a:t>
            </a:r>
            <a:r>
              <a:rPr lang="en-US" smtClean="0"/>
              <a:t> simple</a:t>
            </a:r>
          </a:p>
          <a:p>
            <a:pPr lvl="1"/>
            <a:r>
              <a:rPr lang="en-US" b="1" smtClean="0">
                <a:solidFill>
                  <a:schemeClr val="accent1"/>
                </a:solidFill>
              </a:rPr>
              <a:t>Sequential</a:t>
            </a:r>
            <a:r>
              <a:rPr lang="en-US" smtClean="0">
                <a:solidFill>
                  <a:schemeClr val="accent1"/>
                </a:solidFill>
              </a:rPr>
              <a:t> </a:t>
            </a:r>
            <a:r>
              <a:rPr lang="en-US" smtClean="0"/>
              <a:t>and </a:t>
            </a:r>
            <a:r>
              <a:rPr lang="en-US" b="1" smtClean="0">
                <a:solidFill>
                  <a:schemeClr val="accent1"/>
                </a:solidFill>
              </a:rPr>
              <a:t>parallel</a:t>
            </a:r>
            <a:r>
              <a:rPr lang="en-US" smtClean="0">
                <a:solidFill>
                  <a:schemeClr val="accent1"/>
                </a:solidFill>
              </a:rPr>
              <a:t> </a:t>
            </a:r>
            <a:r>
              <a:rPr lang="en-US" smtClean="0"/>
              <a:t>composition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7838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78562"/>
          </a:xfrm>
        </p:spPr>
        <p:txBody>
          <a:bodyPr>
            <a:normAutofit/>
          </a:bodyPr>
          <a:lstStyle/>
          <a:p>
            <a:r>
              <a:rPr lang="en-US" sz="8000" b="1" dirty="0" smtClean="0">
                <a:effectLst>
                  <a:glow rad="254000">
                    <a:schemeClr val="bg1">
                      <a:alpha val="60000"/>
                    </a:schemeClr>
                  </a:glow>
                </a:effectLst>
              </a:rPr>
              <a:t>The Web</a:t>
            </a:r>
            <a:endParaRPr lang="cs-CZ" sz="8000" b="1" dirty="0">
              <a:effectLst>
                <a:glow rad="254000">
                  <a:schemeClr val="bg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40793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Crocodil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DC745"/>
      </a:accent1>
      <a:accent2>
        <a:srgbClr val="FECA16"/>
      </a:accent2>
      <a:accent3>
        <a:srgbClr val="F05B28"/>
      </a:accent3>
      <a:accent4>
        <a:srgbClr val="3278B4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TechMesh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78B4"/>
      </a:accent1>
      <a:accent2>
        <a:srgbClr val="F05B28"/>
      </a:accent2>
      <a:accent3>
        <a:srgbClr val="FECA16"/>
      </a:accent3>
      <a:accent4>
        <a:srgbClr val="8DC745"/>
      </a:accent4>
      <a:accent5>
        <a:srgbClr val="16A7BF"/>
      </a:accent5>
      <a:accent6>
        <a:srgbClr val="F79426"/>
      </a:accent6>
      <a:hlink>
        <a:srgbClr val="3278B4"/>
      </a:hlink>
      <a:folHlink>
        <a:srgbClr val="800080"/>
      </a:folHlink>
    </a:clrScheme>
    <a:fontScheme name="TechMesh">
      <a:majorFont>
        <a:latin typeface="Pla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4083</TotalTime>
  <Words>347</Words>
  <Application>Microsoft Office PowerPoint</Application>
  <PresentationFormat>On-screen Show (4:3)</PresentationFormat>
  <Paragraphs>104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Kaushan Script</vt:lpstr>
      <vt:lpstr>Play</vt:lpstr>
      <vt:lpstr>Wingdings</vt:lpstr>
      <vt:lpstr>Office Theme</vt:lpstr>
      <vt:lpstr>1_Office Theme</vt:lpstr>
      <vt:lpstr>F# for the W(in|eb)</vt:lpstr>
      <vt:lpstr> </vt:lpstr>
      <vt:lpstr>The Data</vt:lpstr>
      <vt:lpstr>PowerPoint Presentation</vt:lpstr>
      <vt:lpstr>PowerPoint Presentation</vt:lpstr>
      <vt:lpstr>let wb = WorldBank() </vt:lpstr>
      <vt:lpstr>[DEMO]</vt:lpstr>
      <vt:lpstr>Asynchronous programming</vt:lpstr>
      <vt:lpstr>The Web</vt:lpstr>
      <vt:lpstr> </vt:lpstr>
      <vt:lpstr>F# for the Web</vt:lpstr>
      <vt:lpstr>F# for the Web</vt:lpstr>
      <vt:lpstr>F# for the Web</vt:lpstr>
      <vt:lpstr>[DEMO]</vt:lpstr>
      <vt:lpstr>F# to JavaScript (2007)</vt:lpstr>
      <vt:lpstr>F# to JavaScript (2013)</vt:lpstr>
      <vt:lpstr>[DEMO]</vt:lpstr>
      <vt:lpstr>F# to JavaScript</vt:lpstr>
      <vt:lpstr>Accessing REST services</vt:lpstr>
      <vt:lpstr>[DEMO]</vt:lpstr>
      <vt:lpstr>Accessing REST services</vt:lpstr>
      <vt:lpstr>[DEMO]</vt:lpstr>
      <vt:lpstr>Apiary.io Type Provider</vt:lpstr>
      <vt:lpstr>[DEMO]</vt:lpstr>
      <vt:lpstr>Type Providers in Action</vt:lpstr>
      <vt:lpstr>[SUMMARY]</vt:lpstr>
      <vt:lpstr>Trainings &amp; Learning</vt:lpstr>
      <vt:lpstr> F#, Data and Services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Petricek</dc:creator>
  <cp:lastModifiedBy>Tomas Petricek</cp:lastModifiedBy>
  <cp:revision>132</cp:revision>
  <dcterms:created xsi:type="dcterms:W3CDTF">2012-02-29T16:21:29Z</dcterms:created>
  <dcterms:modified xsi:type="dcterms:W3CDTF">2013-10-15T21:43:49Z</dcterms:modified>
</cp:coreProperties>
</file>

<file path=docProps/thumbnail.jpeg>
</file>